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2000"/>
  <p:notesSz cx="6858000" cy="9144000"/>
  <p:embeddedFontLst>
    <p:embeddedFont>
      <p:font typeface="Roboto"/>
      <p:regular r:id="rId22"/>
      <p:bold r:id="rId23"/>
      <p:italic r:id="rId24"/>
      <p:boldItalic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8" roundtripDataSignature="AMtx7mjwJtqVWMRrCU+jEPgzhwxEYGBb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B38DFD-87E3-4EE2-893E-BE22A8E318C1}">
  <a:tblStyle styleId="{D9B38DFD-87E3-4EE2-893E-BE22A8E318C1}"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AF0"/>
          </a:solidFill>
        </a:fill>
      </a:tcStyle>
    </a:wholeTbl>
    <a:band1H>
      <a:tcTxStyle b="off" i="off"/>
      <a:tcStyle>
        <a:fill>
          <a:solidFill>
            <a:srgbClr val="CAD2E0"/>
          </a:solidFill>
        </a:fill>
      </a:tcStyle>
    </a:band1H>
    <a:band2H>
      <a:tcTxStyle b="off" i="off"/>
    </a:band2H>
    <a:band1V>
      <a:tcTxStyle b="off" i="off"/>
      <a:tcStyle>
        <a:fill>
          <a:solidFill>
            <a:srgbClr val="CAD2E0"/>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swald-regular.fntdata"/><Relationship Id="rId25" Type="http://schemas.openxmlformats.org/officeDocument/2006/relationships/font" Target="fonts/Roboto-boldItalic.fntdata"/><Relationship Id="rId28" Type="http://customschemas.google.com/relationships/presentationmetadata" Target="metadata"/><Relationship Id="rId27"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BDC1C6"/>
                </a:solidFill>
                <a:highlight>
                  <a:srgbClr val="202124"/>
                </a:highlight>
                <a:latin typeface="Roboto"/>
                <a:ea typeface="Roboto"/>
                <a:cs typeface="Roboto"/>
                <a:sym typeface="Roboto"/>
              </a:rPr>
              <a:t>A </a:t>
            </a:r>
            <a:r>
              <a:rPr b="1" lang="en-US">
                <a:solidFill>
                  <a:srgbClr val="BDC1C6"/>
                </a:solidFill>
                <a:highlight>
                  <a:srgbClr val="202124"/>
                </a:highlight>
                <a:latin typeface="Roboto"/>
                <a:ea typeface="Roboto"/>
                <a:cs typeface="Roboto"/>
                <a:sym typeface="Roboto"/>
              </a:rPr>
              <a:t>minimum viable product</a:t>
            </a:r>
            <a:r>
              <a:rPr lang="en-US">
                <a:solidFill>
                  <a:srgbClr val="BDC1C6"/>
                </a:solidFill>
                <a:highlight>
                  <a:srgbClr val="202124"/>
                </a:highlight>
                <a:latin typeface="Roboto"/>
                <a:ea typeface="Roboto"/>
                <a:cs typeface="Roboto"/>
                <a:sym typeface="Roboto"/>
              </a:rPr>
              <a:t> (MVP) is a version of a product with just enough features to be usable by early customers who can then provide feedback for future product development.</a:t>
            </a:r>
            <a:endParaRPr>
              <a:solidFill>
                <a:srgbClr val="BDC1C6"/>
              </a:solidFill>
              <a:highlight>
                <a:srgbClr val="202124"/>
              </a:highlight>
              <a:latin typeface="Roboto"/>
              <a:ea typeface="Roboto"/>
              <a:cs typeface="Roboto"/>
              <a:sym typeface="Roboto"/>
            </a:endParaRPr>
          </a:p>
          <a:p>
            <a:pPr indent="0" lvl="0" marL="0" rtl="0" algn="l">
              <a:spcBef>
                <a:spcPts val="0"/>
              </a:spcBef>
              <a:spcAft>
                <a:spcPts val="0"/>
              </a:spcAft>
              <a:buNone/>
            </a:pPr>
            <a:r>
              <a:rPr lang="en-US">
                <a:solidFill>
                  <a:srgbClr val="BDC1C6"/>
                </a:solidFill>
                <a:highlight>
                  <a:srgbClr val="202124"/>
                </a:highlight>
                <a:latin typeface="Roboto"/>
                <a:ea typeface="Roboto"/>
                <a:cs typeface="Roboto"/>
                <a:sym typeface="Roboto"/>
              </a:rPr>
              <a:t>many factors could be added for more </a:t>
            </a:r>
            <a:r>
              <a:rPr lang="en-US">
                <a:solidFill>
                  <a:srgbClr val="BDC1C6"/>
                </a:solidFill>
                <a:highlight>
                  <a:srgbClr val="202124"/>
                </a:highlight>
                <a:latin typeface="Roboto"/>
                <a:ea typeface="Roboto"/>
                <a:cs typeface="Roboto"/>
                <a:sym typeface="Roboto"/>
              </a:rPr>
              <a:t>accuracy</a:t>
            </a:r>
            <a:r>
              <a:rPr lang="en-US">
                <a:solidFill>
                  <a:srgbClr val="BDC1C6"/>
                </a:solidFill>
                <a:highlight>
                  <a:srgbClr val="202124"/>
                </a:highlight>
                <a:latin typeface="Roboto"/>
                <a:ea typeface="Roboto"/>
                <a:cs typeface="Roboto"/>
                <a:sym typeface="Roboto"/>
              </a:rPr>
              <a:t> like weather and adding cancelation predictoin</a:t>
            </a:r>
            <a:endParaRPr>
              <a:solidFill>
                <a:srgbClr val="BDC1C6"/>
              </a:solidFill>
              <a:highlight>
                <a:srgbClr val="202124"/>
              </a:highlight>
              <a:latin typeface="Roboto"/>
              <a:ea typeface="Roboto"/>
              <a:cs typeface="Roboto"/>
              <a:sym typeface="Roboto"/>
            </a:endParaRPr>
          </a:p>
        </p:txBody>
      </p:sp>
      <p:sp>
        <p:nvSpPr>
          <p:cNvPr id="277" name="Google Shape;27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47e1e3958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47e1e39588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47e1e39588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4d9bc845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144d9bc845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44d9bc8457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144d9bc8457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4599ad9c83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14599ad9c83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4599ad9c83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4599ad9c83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4599ad9c8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14599ad9c8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16"/>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9" name="Google Shape;29;p16"/>
          <p:cNvGrpSpPr/>
          <p:nvPr/>
        </p:nvGrpSpPr>
        <p:grpSpPr>
          <a:xfrm>
            <a:off x="-2269807" y="-751383"/>
            <a:ext cx="14461808" cy="7609383"/>
            <a:chOff x="-2269807" y="-751383"/>
            <a:chExt cx="14461808" cy="7609383"/>
          </a:xfrm>
        </p:grpSpPr>
        <p:grpSp>
          <p:nvGrpSpPr>
            <p:cNvPr id="30" name="Google Shape;30;p16"/>
            <p:cNvGrpSpPr/>
            <p:nvPr/>
          </p:nvGrpSpPr>
          <p:grpSpPr>
            <a:xfrm>
              <a:off x="-16299" y="0"/>
              <a:ext cx="12208300" cy="6858000"/>
              <a:chOff x="-16299" y="0"/>
              <a:chExt cx="12208300" cy="6858000"/>
            </a:xfrm>
          </p:grpSpPr>
          <p:sp>
            <p:nvSpPr>
              <p:cNvPr id="31" name="Google Shape;31;p16"/>
              <p:cNvSpPr/>
              <p:nvPr/>
            </p:nvSpPr>
            <p:spPr>
              <a:xfrm flipH="1">
                <a:off x="-16297" y="0"/>
                <a:ext cx="12208298" cy="6858000"/>
              </a:xfrm>
              <a:custGeom>
                <a:rect b="b" l="l" r="r" t="t"/>
                <a:pathLst>
                  <a:path extrusionOk="0" h="6858000" w="12208298">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 name="Google Shape;32;p16"/>
              <p:cNvSpPr/>
              <p:nvPr/>
            </p:nvSpPr>
            <p:spPr>
              <a:xfrm rot="-5400000">
                <a:off x="2667000" y="-2667001"/>
                <a:ext cx="6858000" cy="12192002"/>
              </a:xfrm>
              <a:custGeom>
                <a:rect b="b" l="l" r="r" t="t"/>
                <a:pathLst>
                  <a:path extrusionOk="0" h="12192002" w="685800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 name="Google Shape;33;p16"/>
              <p:cNvSpPr/>
              <p:nvPr/>
            </p:nvSpPr>
            <p:spPr>
              <a:xfrm rot="5400000">
                <a:off x="24625" y="-4746"/>
                <a:ext cx="2819399" cy="2828891"/>
              </a:xfrm>
              <a:prstGeom prst="rtTriangle">
                <a:avLst/>
              </a:pr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 name="Google Shape;34;p16"/>
              <p:cNvSpPr/>
              <p:nvPr/>
            </p:nvSpPr>
            <p:spPr>
              <a:xfrm rot="5400000">
                <a:off x="4418" y="-4422"/>
                <a:ext cx="2627088" cy="2635933"/>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 name="Google Shape;35;p16"/>
              <p:cNvSpPr/>
              <p:nvPr/>
            </p:nvSpPr>
            <p:spPr>
              <a:xfrm rot="5400000">
                <a:off x="-12263" y="-4034"/>
                <a:ext cx="2397087" cy="2405158"/>
              </a:xfrm>
              <a:prstGeom prst="rtTriangle">
                <a:avLst/>
              </a:prstGeom>
              <a:solidFill>
                <a:schemeClr val="accent2">
                  <a:alpha val="4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 name="Google Shape;36;p16"/>
              <p:cNvSpPr/>
              <p:nvPr/>
            </p:nvSpPr>
            <p:spPr>
              <a:xfrm rot="-5400000">
                <a:off x="2667000" y="-2667001"/>
                <a:ext cx="6858000" cy="12192002"/>
              </a:xfrm>
              <a:custGeom>
                <a:rect b="b" l="l" r="r" t="t"/>
                <a:pathLst>
                  <a:path extrusionOk="0" h="12192002" w="685800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37" name="Google Shape;37;p16"/>
            <p:cNvSpPr/>
            <p:nvPr/>
          </p:nvSpPr>
          <p:spPr>
            <a:xfrm flipH="1" rot="-2700000">
              <a:off x="-1604709" y="1397837"/>
              <a:ext cx="3211378" cy="3211378"/>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 name="Google Shape;38;p16"/>
            <p:cNvSpPr/>
            <p:nvPr/>
          </p:nvSpPr>
          <p:spPr>
            <a:xfrm rot="-2700000">
              <a:off x="-861777" y="-3756"/>
              <a:ext cx="2676646" cy="1356876"/>
            </a:xfrm>
            <a:custGeom>
              <a:rect b="b" l="l" r="r" t="t"/>
              <a:pathLst>
                <a:path extrusionOk="0" h="1356876" w="2676646">
                  <a:moveTo>
                    <a:pt x="1319770" y="0"/>
                  </a:moveTo>
                  <a:lnTo>
                    <a:pt x="2676646" y="1356876"/>
                  </a:lnTo>
                  <a:lnTo>
                    <a:pt x="0" y="1356876"/>
                  </a:lnTo>
                  <a:lnTo>
                    <a:pt x="0" y="13197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 name="Google Shape;39;p16"/>
            <p:cNvSpPr/>
            <p:nvPr/>
          </p:nvSpPr>
          <p:spPr>
            <a:xfrm rot="-8100000">
              <a:off x="-1226102" y="1737462"/>
              <a:ext cx="2416016" cy="2416016"/>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0" name="Google Shape;40;p16"/>
            <p:cNvGrpSpPr/>
            <p:nvPr/>
          </p:nvGrpSpPr>
          <p:grpSpPr>
            <a:xfrm>
              <a:off x="-1075376" y="4357967"/>
              <a:ext cx="2150753" cy="2150753"/>
              <a:chOff x="-2269807" y="2347782"/>
              <a:chExt cx="4541574" cy="4541574"/>
            </a:xfrm>
          </p:grpSpPr>
          <p:sp>
            <p:nvSpPr>
              <p:cNvPr id="41" name="Google Shape;41;p16"/>
              <p:cNvSpPr/>
              <p:nvPr/>
            </p:nvSpPr>
            <p:spPr>
              <a:xfrm flipH="1" rot="-2700000">
                <a:off x="-1604709" y="3012880"/>
                <a:ext cx="3211378" cy="3211378"/>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 name="Google Shape;42;p16"/>
              <p:cNvSpPr/>
              <p:nvPr/>
            </p:nvSpPr>
            <p:spPr>
              <a:xfrm rot="-8100000">
                <a:off x="-1226102" y="3352505"/>
                <a:ext cx="2416016" cy="2416016"/>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sp>
        <p:nvSpPr>
          <p:cNvPr id="43" name="Google Shape;43;p16"/>
          <p:cNvSpPr txBox="1"/>
          <p:nvPr>
            <p:ph type="ctrTitle"/>
          </p:nvPr>
        </p:nvSpPr>
        <p:spPr>
          <a:xfrm>
            <a:off x="2761488" y="2395728"/>
            <a:ext cx="7077456" cy="1243584"/>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2"/>
              </a:buClr>
              <a:buSzPts val="6600"/>
              <a:buFont typeface="Trebuchet MS"/>
              <a:buNone/>
              <a:defRPr b="1" sz="6600">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6"/>
          <p:cNvSpPr txBox="1"/>
          <p:nvPr>
            <p:ph idx="1" type="subTitle"/>
          </p:nvPr>
        </p:nvSpPr>
        <p:spPr>
          <a:xfrm>
            <a:off x="2761488" y="3721608"/>
            <a:ext cx="7077456" cy="8686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SzPts val="1800"/>
              <a:buNone/>
              <a:defRPr sz="1800">
                <a:solidFill>
                  <a:schemeClr val="lt1"/>
                </a:solidFill>
                <a:latin typeface="Arial"/>
                <a:ea typeface="Arial"/>
                <a:cs typeface="Arial"/>
                <a:sym typeface="Arial"/>
              </a:defRPr>
            </a:lvl1pPr>
            <a:lvl2pPr lvl="1" algn="l">
              <a:lnSpc>
                <a:spcPct val="90000"/>
              </a:lnSpc>
              <a:spcBef>
                <a:spcPts val="500"/>
              </a:spcBef>
              <a:spcAft>
                <a:spcPts val="0"/>
              </a:spcAft>
              <a:buSzPts val="1800"/>
              <a:buChar char="•"/>
              <a:defRPr/>
            </a:lvl2pPr>
            <a:lvl3pPr lvl="2" algn="l">
              <a:lnSpc>
                <a:spcPct val="90000"/>
              </a:lnSpc>
              <a:spcBef>
                <a:spcPts val="500"/>
              </a:spcBef>
              <a:spcAft>
                <a:spcPts val="0"/>
              </a:spcAft>
              <a:buSzPts val="1800"/>
              <a:buChar char="•"/>
              <a:defRPr/>
            </a:lvl3pPr>
            <a:lvl4pPr lvl="3" algn="l">
              <a:lnSpc>
                <a:spcPct val="90000"/>
              </a:lnSpc>
              <a:spcBef>
                <a:spcPts val="500"/>
              </a:spcBef>
              <a:spcAft>
                <a:spcPts val="0"/>
              </a:spcAft>
              <a:buSzPts val="1800"/>
              <a:buChar char="•"/>
              <a:defRPr/>
            </a:lvl4pPr>
            <a:lvl5pPr lvl="4" algn="l">
              <a:lnSpc>
                <a:spcPct val="90000"/>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bg>
      <p:bgPr>
        <a:solidFill>
          <a:schemeClr val="accent2"/>
        </a:solidFill>
      </p:bgPr>
    </p:bg>
    <p:spTree>
      <p:nvGrpSpPr>
        <p:cNvPr id="155" name="Shape 155"/>
        <p:cNvGrpSpPr/>
        <p:nvPr/>
      </p:nvGrpSpPr>
      <p:grpSpPr>
        <a:xfrm>
          <a:off x="0" y="0"/>
          <a:ext cx="0" cy="0"/>
          <a:chOff x="0" y="0"/>
          <a:chExt cx="0" cy="0"/>
        </a:xfrm>
      </p:grpSpPr>
      <p:sp>
        <p:nvSpPr>
          <p:cNvPr id="156" name="Google Shape;156;p32"/>
          <p:cNvSpPr/>
          <p:nvPr/>
        </p:nvSpPr>
        <p:spPr>
          <a:xfrm>
            <a:off x="0" y="0"/>
            <a:ext cx="12192000" cy="6884191"/>
          </a:xfrm>
          <a:prstGeom prst="rect">
            <a:avLst/>
          </a:pr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7" name="Google Shape;157;p32"/>
          <p:cNvSpPr/>
          <p:nvPr/>
        </p:nvSpPr>
        <p:spPr>
          <a:xfrm>
            <a:off x="0" y="0"/>
            <a:ext cx="12192001" cy="6884191"/>
          </a:xfrm>
          <a:custGeom>
            <a:rect b="b" l="l" r="r" t="t"/>
            <a:pathLst>
              <a:path extrusionOk="0" h="6884191" w="1219200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8" name="Google Shape;158;p32"/>
          <p:cNvSpPr/>
          <p:nvPr/>
        </p:nvSpPr>
        <p:spPr>
          <a:xfrm flipH="1" rot="5400000">
            <a:off x="2964809" y="-2364446"/>
            <a:ext cx="6862744" cy="11591639"/>
          </a:xfrm>
          <a:custGeom>
            <a:rect b="b" l="l" r="r" t="t"/>
            <a:pathLst>
              <a:path extrusionOk="0" h="11591639" w="6862744">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 name="Google Shape;159;p32"/>
          <p:cNvSpPr/>
          <p:nvPr/>
        </p:nvSpPr>
        <p:spPr>
          <a:xfrm flipH="1" rot="5400000">
            <a:off x="2664629"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0" name="Google Shape;160;p32"/>
          <p:cNvSpPr/>
          <p:nvPr/>
        </p:nvSpPr>
        <p:spPr>
          <a:xfrm flipH="1" rot="5400000">
            <a:off x="2664628"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1" name="Google Shape;161;p32"/>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lt1"/>
              </a:buClr>
              <a:buSzPts val="3200"/>
              <a:buFont typeface="Trebuchet MS"/>
              <a:buNone/>
              <a:defRPr b="1" sz="32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62" name="Google Shape;162;p32"/>
          <p:cNvGrpSpPr/>
          <p:nvPr/>
        </p:nvGrpSpPr>
        <p:grpSpPr>
          <a:xfrm rot="-5400000">
            <a:off x="390304" y="-431739"/>
            <a:ext cx="757355" cy="863476"/>
            <a:chOff x="10431417" y="6819549"/>
            <a:chExt cx="3512798" cy="4005019"/>
          </a:xfrm>
        </p:grpSpPr>
        <p:sp>
          <p:nvSpPr>
            <p:cNvPr id="163" name="Google Shape;163;p32"/>
            <p:cNvSpPr/>
            <p:nvPr/>
          </p:nvSpPr>
          <p:spPr>
            <a:xfrm rot="2700000">
              <a:off x="10945855" y="7826207"/>
              <a:ext cx="2483923" cy="2483924"/>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4" name="Google Shape;164;p32"/>
            <p:cNvSpPr/>
            <p:nvPr/>
          </p:nvSpPr>
          <p:spPr>
            <a:xfrm flipH="1" rot="8100000">
              <a:off x="10986797" y="7317026"/>
              <a:ext cx="2402031" cy="2402032"/>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65" name="Google Shape;165;p32"/>
          <p:cNvGrpSpPr/>
          <p:nvPr/>
        </p:nvGrpSpPr>
        <p:grpSpPr>
          <a:xfrm>
            <a:off x="-1" y="1357409"/>
            <a:ext cx="12192001" cy="4846320"/>
            <a:chOff x="-1" y="1357409"/>
            <a:chExt cx="12192001" cy="4917518"/>
          </a:xfrm>
        </p:grpSpPr>
        <p:sp>
          <p:nvSpPr>
            <p:cNvPr id="166" name="Google Shape;166;p32"/>
            <p:cNvSpPr/>
            <p:nvPr/>
          </p:nvSpPr>
          <p:spPr>
            <a:xfrm flipH="1" rot="10800000">
              <a:off x="-1" y="1357409"/>
              <a:ext cx="12192000" cy="4917518"/>
            </a:xfrm>
            <a:prstGeom prst="snip1Rect">
              <a:avLst>
                <a:gd fmla="val 0" name="adj"/>
              </a:avLst>
            </a:pr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7" name="Google Shape;167;p32"/>
            <p:cNvSpPr/>
            <p:nvPr/>
          </p:nvSpPr>
          <p:spPr>
            <a:xfrm flipH="1" rot="10800000">
              <a:off x="-1" y="1357409"/>
              <a:ext cx="12192001" cy="4917518"/>
            </a:xfrm>
            <a:prstGeom prst="snip1Rect">
              <a:avLst>
                <a:gd fmla="val 19670" name="adj"/>
              </a:avLst>
            </a:pr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68" name="Google Shape;168;p32"/>
          <p:cNvSpPr/>
          <p:nvPr/>
        </p:nvSpPr>
        <p:spPr>
          <a:xfrm flipH="1">
            <a:off x="10782300" y="5448297"/>
            <a:ext cx="1409700" cy="1409703"/>
          </a:xfrm>
          <a:custGeom>
            <a:rect b="b" l="l" r="r" t="t"/>
            <a:pathLst>
              <a:path extrusionOk="0" h="754341" w="754341">
                <a:moveTo>
                  <a:pt x="754341" y="754341"/>
                </a:moveTo>
                <a:lnTo>
                  <a:pt x="0" y="754341"/>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9" name="Google Shape;169;p32"/>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32"/>
          <p:cNvSpPr txBox="1"/>
          <p:nvPr>
            <p:ph idx="1" type="body"/>
          </p:nvPr>
        </p:nvSpPr>
        <p:spPr>
          <a:xfrm>
            <a:off x="443366" y="1444649"/>
            <a:ext cx="3365063" cy="457907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Font typeface="Arial"/>
              <a:buNone/>
              <a:defRPr sz="1600">
                <a:solidFill>
                  <a:schemeClr val="lt1"/>
                </a:solidFill>
              </a:defRPr>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1" name="Google Shape;171;p32"/>
          <p:cNvSpPr txBox="1"/>
          <p:nvPr>
            <p:ph idx="2" type="body"/>
          </p:nvPr>
        </p:nvSpPr>
        <p:spPr>
          <a:xfrm>
            <a:off x="3964290" y="1444649"/>
            <a:ext cx="7694310" cy="457907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SzPts val="2400"/>
              <a:buChar char="•"/>
              <a:defRPr sz="2400">
                <a:solidFill>
                  <a:schemeClr val="lt1"/>
                </a:solidFill>
              </a:defRPr>
            </a:lvl1pPr>
            <a:lvl2pPr indent="-355600" lvl="1" marL="914400" algn="l">
              <a:lnSpc>
                <a:spcPct val="90000"/>
              </a:lnSpc>
              <a:spcBef>
                <a:spcPts val="500"/>
              </a:spcBef>
              <a:spcAft>
                <a:spcPts val="0"/>
              </a:spcAft>
              <a:buSzPts val="2000"/>
              <a:buChar char="•"/>
              <a:defRPr sz="2000">
                <a:solidFill>
                  <a:schemeClr val="lt1"/>
                </a:solidFill>
              </a:defRPr>
            </a:lvl2pPr>
            <a:lvl3pPr indent="-342900" lvl="2" marL="1371600" algn="l">
              <a:lnSpc>
                <a:spcPct val="90000"/>
              </a:lnSpc>
              <a:spcBef>
                <a:spcPts val="500"/>
              </a:spcBef>
              <a:spcAft>
                <a:spcPts val="0"/>
              </a:spcAft>
              <a:buSzPts val="1800"/>
              <a:buChar char="•"/>
              <a:defRPr sz="1800">
                <a:solidFill>
                  <a:schemeClr val="lt1"/>
                </a:solidFill>
              </a:defRPr>
            </a:lvl3pPr>
            <a:lvl4pPr indent="-330200" lvl="3" marL="1828800" algn="l">
              <a:lnSpc>
                <a:spcPct val="90000"/>
              </a:lnSpc>
              <a:spcBef>
                <a:spcPts val="500"/>
              </a:spcBef>
              <a:spcAft>
                <a:spcPts val="0"/>
              </a:spcAft>
              <a:buSzPts val="1600"/>
              <a:buChar char="•"/>
              <a:defRPr sz="1600">
                <a:solidFill>
                  <a:schemeClr val="lt1"/>
                </a:solidFill>
              </a:defRPr>
            </a:lvl4pPr>
            <a:lvl5pPr indent="-330200" lvl="4" marL="2286000" algn="l">
              <a:lnSpc>
                <a:spcPct val="90000"/>
              </a:lnSpc>
              <a:spcBef>
                <a:spcPts val="500"/>
              </a:spcBef>
              <a:spcAft>
                <a:spcPts val="0"/>
              </a:spcAft>
              <a:buSzPts val="1600"/>
              <a:buChar char="•"/>
              <a:defRPr sz="1600">
                <a:solidFill>
                  <a:schemeClr val="lt1"/>
                </a:solidFil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72" name="Shape 172"/>
        <p:cNvGrpSpPr/>
        <p:nvPr/>
      </p:nvGrpSpPr>
      <p:grpSpPr>
        <a:xfrm>
          <a:off x="0" y="0"/>
          <a:ext cx="0" cy="0"/>
          <a:chOff x="0" y="0"/>
          <a:chExt cx="0" cy="0"/>
        </a:xfrm>
      </p:grpSpPr>
      <p:sp>
        <p:nvSpPr>
          <p:cNvPr id="173" name="Google Shape;173;p33"/>
          <p:cNvSpPr/>
          <p:nvPr/>
        </p:nvSpPr>
        <p:spPr>
          <a:xfrm>
            <a:off x="0" y="0"/>
            <a:ext cx="12192000" cy="6884191"/>
          </a:xfrm>
          <a:prstGeom prst="rect">
            <a:avLst/>
          </a:pr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4" name="Google Shape;174;p33"/>
          <p:cNvSpPr/>
          <p:nvPr/>
        </p:nvSpPr>
        <p:spPr>
          <a:xfrm>
            <a:off x="0" y="0"/>
            <a:ext cx="12192001" cy="6884191"/>
          </a:xfrm>
          <a:custGeom>
            <a:rect b="b" l="l" r="r" t="t"/>
            <a:pathLst>
              <a:path extrusionOk="0" h="6884191" w="1219200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5" name="Google Shape;175;p33"/>
          <p:cNvSpPr/>
          <p:nvPr/>
        </p:nvSpPr>
        <p:spPr>
          <a:xfrm flipH="1" rot="5400000">
            <a:off x="2964809" y="-2364446"/>
            <a:ext cx="6862744" cy="11591639"/>
          </a:xfrm>
          <a:custGeom>
            <a:rect b="b" l="l" r="r" t="t"/>
            <a:pathLst>
              <a:path extrusionOk="0" h="11591639" w="6862744">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6" name="Google Shape;176;p33"/>
          <p:cNvSpPr/>
          <p:nvPr/>
        </p:nvSpPr>
        <p:spPr>
          <a:xfrm flipH="1" rot="5400000">
            <a:off x="2664629"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7" name="Google Shape;177;p33"/>
          <p:cNvSpPr/>
          <p:nvPr/>
        </p:nvSpPr>
        <p:spPr>
          <a:xfrm flipH="1" rot="5400000">
            <a:off x="2664628"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78" name="Google Shape;178;p33"/>
          <p:cNvGrpSpPr/>
          <p:nvPr/>
        </p:nvGrpSpPr>
        <p:grpSpPr>
          <a:xfrm rot="-5400000">
            <a:off x="390304" y="-431739"/>
            <a:ext cx="757355" cy="863476"/>
            <a:chOff x="10431417" y="6819549"/>
            <a:chExt cx="3512798" cy="4005019"/>
          </a:xfrm>
        </p:grpSpPr>
        <p:sp>
          <p:nvSpPr>
            <p:cNvPr id="179" name="Google Shape;179;p33"/>
            <p:cNvSpPr/>
            <p:nvPr/>
          </p:nvSpPr>
          <p:spPr>
            <a:xfrm rot="2700000">
              <a:off x="10945855" y="7826207"/>
              <a:ext cx="2483923" cy="2483924"/>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 name="Google Shape;180;p33"/>
            <p:cNvSpPr/>
            <p:nvPr/>
          </p:nvSpPr>
          <p:spPr>
            <a:xfrm flipH="1" rot="8100000">
              <a:off x="10986797" y="7317026"/>
              <a:ext cx="2402031" cy="2402032"/>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81" name="Google Shape;181;p33"/>
          <p:cNvSpPr/>
          <p:nvPr/>
        </p:nvSpPr>
        <p:spPr>
          <a:xfrm flipH="1">
            <a:off x="10782300" y="5448297"/>
            <a:ext cx="1409700" cy="1409703"/>
          </a:xfrm>
          <a:custGeom>
            <a:rect b="b" l="l" r="r" t="t"/>
            <a:pathLst>
              <a:path extrusionOk="0" h="754341" w="754341">
                <a:moveTo>
                  <a:pt x="754341" y="754341"/>
                </a:moveTo>
                <a:lnTo>
                  <a:pt x="0" y="754341"/>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2" name="Google Shape;182;p33"/>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 + Text">
    <p:bg>
      <p:bgPr>
        <a:solidFill>
          <a:schemeClr val="accent2"/>
        </a:solidFill>
      </p:bgPr>
    </p:bg>
    <p:spTree>
      <p:nvGrpSpPr>
        <p:cNvPr id="45" name="Shape 45"/>
        <p:cNvGrpSpPr/>
        <p:nvPr/>
      </p:nvGrpSpPr>
      <p:grpSpPr>
        <a:xfrm>
          <a:off x="0" y="0"/>
          <a:ext cx="0" cy="0"/>
          <a:chOff x="0" y="0"/>
          <a:chExt cx="0" cy="0"/>
        </a:xfrm>
      </p:grpSpPr>
      <p:sp>
        <p:nvSpPr>
          <p:cNvPr id="46" name="Google Shape;46;p19"/>
          <p:cNvSpPr/>
          <p:nvPr/>
        </p:nvSpPr>
        <p:spPr>
          <a:xfrm>
            <a:off x="0" y="0"/>
            <a:ext cx="12192000" cy="6884191"/>
          </a:xfrm>
          <a:prstGeom prst="rect">
            <a:avLst/>
          </a:pr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 name="Google Shape;47;p19"/>
          <p:cNvSpPr/>
          <p:nvPr/>
        </p:nvSpPr>
        <p:spPr>
          <a:xfrm>
            <a:off x="0" y="0"/>
            <a:ext cx="12192001" cy="6884191"/>
          </a:xfrm>
          <a:custGeom>
            <a:rect b="b" l="l" r="r" t="t"/>
            <a:pathLst>
              <a:path extrusionOk="0" h="6884191" w="1219200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 name="Google Shape;48;p19"/>
          <p:cNvSpPr/>
          <p:nvPr/>
        </p:nvSpPr>
        <p:spPr>
          <a:xfrm flipH="1" rot="5400000">
            <a:off x="2664628"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 name="Google Shape;49;p19"/>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lt1"/>
              </a:buClr>
              <a:buSzPts val="3200"/>
              <a:buFont typeface="Trebuchet MS"/>
              <a:buNone/>
              <a:defRPr b="1" sz="32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9"/>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grpSp>
        <p:nvGrpSpPr>
          <p:cNvPr id="51" name="Google Shape;51;p19"/>
          <p:cNvGrpSpPr/>
          <p:nvPr/>
        </p:nvGrpSpPr>
        <p:grpSpPr>
          <a:xfrm rot="-5400000">
            <a:off x="390304" y="-431739"/>
            <a:ext cx="757355" cy="863476"/>
            <a:chOff x="10431417" y="6819549"/>
            <a:chExt cx="3512798" cy="4005019"/>
          </a:xfrm>
        </p:grpSpPr>
        <p:sp>
          <p:nvSpPr>
            <p:cNvPr id="52" name="Google Shape;52;p19"/>
            <p:cNvSpPr/>
            <p:nvPr/>
          </p:nvSpPr>
          <p:spPr>
            <a:xfrm rot="2700000">
              <a:off x="10945855" y="7826207"/>
              <a:ext cx="2483923" cy="2483924"/>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 name="Google Shape;53;p19"/>
            <p:cNvSpPr/>
            <p:nvPr/>
          </p:nvSpPr>
          <p:spPr>
            <a:xfrm flipH="1" rot="8100000">
              <a:off x="10986797" y="7317026"/>
              <a:ext cx="2402031" cy="2402032"/>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4" name="Google Shape;54;p19"/>
          <p:cNvSpPr txBox="1"/>
          <p:nvPr>
            <p:ph idx="1" type="body"/>
          </p:nvPr>
        </p:nvSpPr>
        <p:spPr>
          <a:xfrm>
            <a:off x="444500" y="1625385"/>
            <a:ext cx="6718300" cy="4093243"/>
          </a:xfrm>
          <a:prstGeom prst="rect">
            <a:avLst/>
          </a:prstGeom>
          <a:noFill/>
          <a:ln>
            <a:noFill/>
          </a:ln>
        </p:spPr>
        <p:txBody>
          <a:bodyPr anchorCtr="0" anchor="t" bIns="45700" lIns="91425" spcFirstLastPara="1" rIns="91425" wrap="square" tIns="45700">
            <a:noAutofit/>
          </a:bodyPr>
          <a:lstStyle>
            <a:lvl1pPr indent="-330200" lvl="0" marL="457200" algn="l">
              <a:lnSpc>
                <a:spcPct val="100000"/>
              </a:lnSpc>
              <a:spcBef>
                <a:spcPts val="600"/>
              </a:spcBef>
              <a:spcAft>
                <a:spcPts val="0"/>
              </a:spcAft>
              <a:buSzPts val="1600"/>
              <a:buChar char="•"/>
              <a:defRPr sz="1600">
                <a:solidFill>
                  <a:schemeClr val="lt1"/>
                </a:solidFill>
                <a:latin typeface="Arial"/>
                <a:ea typeface="Arial"/>
                <a:cs typeface="Arial"/>
                <a:sym typeface="Arial"/>
              </a:defRPr>
            </a:lvl1pPr>
            <a:lvl2pPr indent="-317500" lvl="1" marL="914400" algn="l">
              <a:lnSpc>
                <a:spcPct val="100000"/>
              </a:lnSpc>
              <a:spcBef>
                <a:spcPts val="600"/>
              </a:spcBef>
              <a:spcAft>
                <a:spcPts val="0"/>
              </a:spcAft>
              <a:buSzPts val="1400"/>
              <a:buChar char="•"/>
              <a:defRPr sz="1400">
                <a:solidFill>
                  <a:schemeClr val="lt1"/>
                </a:solidFill>
                <a:latin typeface="Arial"/>
                <a:ea typeface="Arial"/>
                <a:cs typeface="Arial"/>
                <a:sym typeface="Arial"/>
              </a:defRPr>
            </a:lvl2pPr>
            <a:lvl3pPr indent="-304800" lvl="2" marL="1371600" algn="l">
              <a:lnSpc>
                <a:spcPct val="100000"/>
              </a:lnSpc>
              <a:spcBef>
                <a:spcPts val="600"/>
              </a:spcBef>
              <a:spcAft>
                <a:spcPts val="0"/>
              </a:spcAft>
              <a:buSzPts val="1200"/>
              <a:buChar char="•"/>
              <a:defRPr sz="1200">
                <a:solidFill>
                  <a:schemeClr val="lt1"/>
                </a:solidFill>
                <a:latin typeface="Arial"/>
                <a:ea typeface="Arial"/>
                <a:cs typeface="Arial"/>
                <a:sym typeface="Arial"/>
              </a:defRPr>
            </a:lvl3pPr>
            <a:lvl4pPr indent="-317500" lvl="3" marL="18288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indent="-317500" lvl="4" marL="22860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accent2"/>
        </a:solidFill>
      </p:bgPr>
    </p:bg>
    <p:spTree>
      <p:nvGrpSpPr>
        <p:cNvPr id="55" name="Shape 55"/>
        <p:cNvGrpSpPr/>
        <p:nvPr/>
      </p:nvGrpSpPr>
      <p:grpSpPr>
        <a:xfrm>
          <a:off x="0" y="0"/>
          <a:ext cx="0" cy="0"/>
          <a:chOff x="0" y="0"/>
          <a:chExt cx="0" cy="0"/>
        </a:xfrm>
      </p:grpSpPr>
      <p:sp>
        <p:nvSpPr>
          <p:cNvPr id="56" name="Google Shape;56;p24"/>
          <p:cNvSpPr/>
          <p:nvPr/>
        </p:nvSpPr>
        <p:spPr>
          <a:xfrm>
            <a:off x="0" y="0"/>
            <a:ext cx="12192000" cy="6884191"/>
          </a:xfrm>
          <a:prstGeom prst="rect">
            <a:avLst/>
          </a:pr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 name="Google Shape;57;p24"/>
          <p:cNvSpPr/>
          <p:nvPr/>
        </p:nvSpPr>
        <p:spPr>
          <a:xfrm>
            <a:off x="0" y="0"/>
            <a:ext cx="12192001" cy="6884191"/>
          </a:xfrm>
          <a:custGeom>
            <a:rect b="b" l="l" r="r" t="t"/>
            <a:pathLst>
              <a:path extrusionOk="0" h="6884191" w="1219200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 name="Google Shape;58;p24"/>
          <p:cNvSpPr/>
          <p:nvPr/>
        </p:nvSpPr>
        <p:spPr>
          <a:xfrm flipH="1" rot="5400000">
            <a:off x="2964809" y="-2364446"/>
            <a:ext cx="6862744" cy="11591639"/>
          </a:xfrm>
          <a:custGeom>
            <a:rect b="b" l="l" r="r" t="t"/>
            <a:pathLst>
              <a:path extrusionOk="0" h="11591639" w="6862744">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 name="Google Shape;59;p24"/>
          <p:cNvSpPr/>
          <p:nvPr/>
        </p:nvSpPr>
        <p:spPr>
          <a:xfrm flipH="1" rot="5400000">
            <a:off x="2664629"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 name="Google Shape;60;p24"/>
          <p:cNvSpPr/>
          <p:nvPr/>
        </p:nvSpPr>
        <p:spPr>
          <a:xfrm flipH="1" rot="5400000">
            <a:off x="2664628"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 name="Google Shape;61;p24"/>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lt1"/>
              </a:buClr>
              <a:buSzPts val="3200"/>
              <a:buFont typeface="Trebuchet MS"/>
              <a:buNone/>
              <a:defRPr b="1" sz="32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2" name="Google Shape;62;p24"/>
          <p:cNvGrpSpPr/>
          <p:nvPr/>
        </p:nvGrpSpPr>
        <p:grpSpPr>
          <a:xfrm rot="-5400000">
            <a:off x="390304" y="-431739"/>
            <a:ext cx="757355" cy="863476"/>
            <a:chOff x="10431417" y="6819549"/>
            <a:chExt cx="3512798" cy="4005019"/>
          </a:xfrm>
        </p:grpSpPr>
        <p:sp>
          <p:nvSpPr>
            <p:cNvPr id="63" name="Google Shape;63;p24"/>
            <p:cNvSpPr/>
            <p:nvPr/>
          </p:nvSpPr>
          <p:spPr>
            <a:xfrm rot="2700000">
              <a:off x="10945855" y="7826207"/>
              <a:ext cx="2483923" cy="2483924"/>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 name="Google Shape;64;p24"/>
            <p:cNvSpPr/>
            <p:nvPr/>
          </p:nvSpPr>
          <p:spPr>
            <a:xfrm flipH="1" rot="8100000">
              <a:off x="10986797" y="7317026"/>
              <a:ext cx="2402031" cy="2402032"/>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5" name="Google Shape;65;p24"/>
          <p:cNvGrpSpPr/>
          <p:nvPr/>
        </p:nvGrpSpPr>
        <p:grpSpPr>
          <a:xfrm>
            <a:off x="-1" y="1357409"/>
            <a:ext cx="12192001" cy="4846320"/>
            <a:chOff x="-1" y="1357409"/>
            <a:chExt cx="12192001" cy="4917518"/>
          </a:xfrm>
        </p:grpSpPr>
        <p:sp>
          <p:nvSpPr>
            <p:cNvPr id="66" name="Google Shape;66;p24"/>
            <p:cNvSpPr/>
            <p:nvPr/>
          </p:nvSpPr>
          <p:spPr>
            <a:xfrm flipH="1" rot="10800000">
              <a:off x="-1" y="1357409"/>
              <a:ext cx="12192000" cy="4917518"/>
            </a:xfrm>
            <a:prstGeom prst="snip1Rect">
              <a:avLst>
                <a:gd fmla="val 0" name="adj"/>
              </a:avLst>
            </a:pr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 name="Google Shape;67;p24"/>
            <p:cNvSpPr/>
            <p:nvPr/>
          </p:nvSpPr>
          <p:spPr>
            <a:xfrm flipH="1" rot="10800000">
              <a:off x="-1" y="1357409"/>
              <a:ext cx="12192001" cy="4917518"/>
            </a:xfrm>
            <a:prstGeom prst="snip1Rect">
              <a:avLst>
                <a:gd fmla="val 19670" name="adj"/>
              </a:avLst>
            </a:pr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8" name="Google Shape;68;p24"/>
          <p:cNvSpPr/>
          <p:nvPr/>
        </p:nvSpPr>
        <p:spPr>
          <a:xfrm flipH="1">
            <a:off x="10782300" y="5448297"/>
            <a:ext cx="1409700" cy="1409703"/>
          </a:xfrm>
          <a:custGeom>
            <a:rect b="b" l="l" r="r" t="t"/>
            <a:pathLst>
              <a:path extrusionOk="0" h="754341" w="754341">
                <a:moveTo>
                  <a:pt x="754341" y="754341"/>
                </a:moveTo>
                <a:lnTo>
                  <a:pt x="0" y="754341"/>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24"/>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p:cSld name="Thank You 1">
    <p:spTree>
      <p:nvGrpSpPr>
        <p:cNvPr id="70" name="Shape 70"/>
        <p:cNvGrpSpPr/>
        <p:nvPr/>
      </p:nvGrpSpPr>
      <p:grpSpPr>
        <a:xfrm>
          <a:off x="0" y="0"/>
          <a:ext cx="0" cy="0"/>
          <a:chOff x="0" y="0"/>
          <a:chExt cx="0" cy="0"/>
        </a:xfrm>
      </p:grpSpPr>
      <p:sp>
        <p:nvSpPr>
          <p:cNvPr id="71" name="Google Shape;71;p26"/>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 name="Google Shape;72;p26"/>
          <p:cNvSpPr/>
          <p:nvPr/>
        </p:nvSpPr>
        <p:spPr>
          <a:xfrm flipH="1">
            <a:off x="-16297" y="0"/>
            <a:ext cx="12208298" cy="6858000"/>
          </a:xfrm>
          <a:custGeom>
            <a:rect b="b" l="l" r="r" t="t"/>
            <a:pathLst>
              <a:path extrusionOk="0" h="6858000" w="12208298">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 name="Google Shape;73;p26"/>
          <p:cNvSpPr/>
          <p:nvPr/>
        </p:nvSpPr>
        <p:spPr>
          <a:xfrm rot="-5400000">
            <a:off x="2667000" y="-2667001"/>
            <a:ext cx="6858000" cy="12192002"/>
          </a:xfrm>
          <a:custGeom>
            <a:rect b="b" l="l" r="r" t="t"/>
            <a:pathLst>
              <a:path extrusionOk="0" h="12192002" w="685800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 name="Google Shape;74;p26"/>
          <p:cNvSpPr/>
          <p:nvPr/>
        </p:nvSpPr>
        <p:spPr>
          <a:xfrm rot="-5400000">
            <a:off x="2667000" y="-2667001"/>
            <a:ext cx="6858000" cy="12192002"/>
          </a:xfrm>
          <a:custGeom>
            <a:rect b="b" l="l" r="r" t="t"/>
            <a:pathLst>
              <a:path extrusionOk="0" h="12192002" w="685800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5" name="Google Shape;75;p26"/>
          <p:cNvGrpSpPr/>
          <p:nvPr/>
        </p:nvGrpSpPr>
        <p:grpSpPr>
          <a:xfrm>
            <a:off x="2" y="0"/>
            <a:ext cx="6881966" cy="6858874"/>
            <a:chOff x="-5321" y="1096"/>
            <a:chExt cx="5924073" cy="5904197"/>
          </a:xfrm>
        </p:grpSpPr>
        <p:sp>
          <p:nvSpPr>
            <p:cNvPr id="76" name="Google Shape;76;p26"/>
            <p:cNvSpPr/>
            <p:nvPr/>
          </p:nvSpPr>
          <p:spPr>
            <a:xfrm rot="5400000">
              <a:off x="4618" y="-8842"/>
              <a:ext cx="5904196" cy="5924073"/>
            </a:xfrm>
            <a:prstGeom prst="rtTriangle">
              <a:avLst/>
            </a:pr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 name="Google Shape;77;p26"/>
            <p:cNvSpPr/>
            <p:nvPr/>
          </p:nvSpPr>
          <p:spPr>
            <a:xfrm rot="5400000">
              <a:off x="3941" y="-8164"/>
              <a:ext cx="5501471" cy="5519993"/>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 name="Google Shape;78;p26"/>
            <p:cNvSpPr/>
            <p:nvPr/>
          </p:nvSpPr>
          <p:spPr>
            <a:xfrm rot="5400000">
              <a:off x="3131" y="-7355"/>
              <a:ext cx="5019818" cy="5036720"/>
            </a:xfrm>
            <a:prstGeom prst="rtTriangle">
              <a:avLst/>
            </a:prstGeom>
            <a:solidFill>
              <a:schemeClr val="accent2">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79" name="Google Shape;79;p26"/>
          <p:cNvSpPr txBox="1"/>
          <p:nvPr>
            <p:ph type="ctrTitle"/>
          </p:nvPr>
        </p:nvSpPr>
        <p:spPr>
          <a:xfrm>
            <a:off x="5217242" y="2807208"/>
            <a:ext cx="4945598" cy="124358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5400"/>
              <a:buFont typeface="Trebuchet MS"/>
              <a:buNone/>
              <a:defRPr b="1" sz="54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2">
  <p:cSld name="Thank You 2">
    <p:spTree>
      <p:nvGrpSpPr>
        <p:cNvPr id="80" name="Shape 80"/>
        <p:cNvGrpSpPr/>
        <p:nvPr/>
      </p:nvGrpSpPr>
      <p:grpSpPr>
        <a:xfrm>
          <a:off x="0" y="0"/>
          <a:ext cx="0" cy="0"/>
          <a:chOff x="0" y="0"/>
          <a:chExt cx="0" cy="0"/>
        </a:xfrm>
      </p:grpSpPr>
      <p:sp>
        <p:nvSpPr>
          <p:cNvPr id="81" name="Google Shape;81;p27"/>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 name="Google Shape;82;p27"/>
          <p:cNvSpPr/>
          <p:nvPr/>
        </p:nvSpPr>
        <p:spPr>
          <a:xfrm flipH="1">
            <a:off x="-16297" y="0"/>
            <a:ext cx="12208298" cy="6858000"/>
          </a:xfrm>
          <a:custGeom>
            <a:rect b="b" l="l" r="r" t="t"/>
            <a:pathLst>
              <a:path extrusionOk="0" h="6858000" w="12208298">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 name="Google Shape;83;p27"/>
          <p:cNvSpPr/>
          <p:nvPr/>
        </p:nvSpPr>
        <p:spPr>
          <a:xfrm rot="-5400000">
            <a:off x="2667000" y="-2667001"/>
            <a:ext cx="6858000" cy="12192002"/>
          </a:xfrm>
          <a:custGeom>
            <a:rect b="b" l="l" r="r" t="t"/>
            <a:pathLst>
              <a:path extrusionOk="0" h="12192002" w="685800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 name="Google Shape;84;p27"/>
          <p:cNvSpPr/>
          <p:nvPr/>
        </p:nvSpPr>
        <p:spPr>
          <a:xfrm rot="-5400000">
            <a:off x="2667000" y="-2667001"/>
            <a:ext cx="6858000" cy="12192002"/>
          </a:xfrm>
          <a:custGeom>
            <a:rect b="b" l="l" r="r" t="t"/>
            <a:pathLst>
              <a:path extrusionOk="0" h="12192002" w="685800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 name="Google Shape;85;p27"/>
          <p:cNvSpPr txBox="1"/>
          <p:nvPr>
            <p:ph type="ctrTitle"/>
          </p:nvPr>
        </p:nvSpPr>
        <p:spPr>
          <a:xfrm>
            <a:off x="6360242" y="3429000"/>
            <a:ext cx="4945598" cy="124358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5400"/>
              <a:buFont typeface="Trebuchet MS"/>
              <a:buNone/>
              <a:defRPr b="1" sz="54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7"/>
          <p:cNvSpPr/>
          <p:nvPr/>
        </p:nvSpPr>
        <p:spPr>
          <a:xfrm rot="-8100000">
            <a:off x="-729899" y="-1215856"/>
            <a:ext cx="6043521" cy="8427077"/>
          </a:xfrm>
          <a:custGeom>
            <a:rect b="b" l="l" r="r" t="t"/>
            <a:pathLst>
              <a:path extrusionOk="0" h="8427077" w="6043521">
                <a:moveTo>
                  <a:pt x="6043521" y="4267535"/>
                </a:moveTo>
                <a:lnTo>
                  <a:pt x="1883979" y="8427077"/>
                </a:lnTo>
                <a:lnTo>
                  <a:pt x="0" y="8427077"/>
                </a:lnTo>
                <a:lnTo>
                  <a:pt x="0" y="1775986"/>
                </a:lnTo>
                <a:lnTo>
                  <a:pt x="1775985"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 name="Google Shape;87;p27"/>
          <p:cNvSpPr/>
          <p:nvPr/>
        </p:nvSpPr>
        <p:spPr>
          <a:xfrm rot="-8100000">
            <a:off x="-1145231" y="-2123853"/>
            <a:ext cx="6043521" cy="9008880"/>
          </a:xfrm>
          <a:custGeom>
            <a:rect b="b" l="l" r="r" t="t"/>
            <a:pathLst>
              <a:path extrusionOk="0" h="9008880" w="6043521">
                <a:moveTo>
                  <a:pt x="6043521" y="4849338"/>
                </a:moveTo>
                <a:lnTo>
                  <a:pt x="1883979" y="9008880"/>
                </a:lnTo>
                <a:lnTo>
                  <a:pt x="0" y="9008880"/>
                </a:lnTo>
                <a:lnTo>
                  <a:pt x="0" y="1194182"/>
                </a:lnTo>
                <a:lnTo>
                  <a:pt x="1194182"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 name="Google Shape;88;p27"/>
          <p:cNvSpPr/>
          <p:nvPr/>
        </p:nvSpPr>
        <p:spPr>
          <a:xfrm flipH="1" rot="-2700000">
            <a:off x="-2681153" y="-465959"/>
            <a:ext cx="8639119" cy="5739762"/>
          </a:xfrm>
          <a:custGeom>
            <a:rect b="b" l="l" r="r" t="t"/>
            <a:pathLst>
              <a:path extrusionOk="0" h="5739762" w="8639119">
                <a:moveTo>
                  <a:pt x="3789781" y="0"/>
                </a:moveTo>
                <a:lnTo>
                  <a:pt x="0" y="3789782"/>
                </a:lnTo>
                <a:lnTo>
                  <a:pt x="0" y="5739761"/>
                </a:lnTo>
                <a:lnTo>
                  <a:pt x="7748695" y="5739762"/>
                </a:lnTo>
                <a:lnTo>
                  <a:pt x="8639119" y="4849338"/>
                </a:lnTo>
                <a:close/>
              </a:path>
            </a:pathLst>
          </a:custGeom>
          <a:solidFill>
            <a:srgbClr val="003252">
              <a:alpha val="5058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solidFill>
          <a:schemeClr val="accent2"/>
        </a:solidFill>
      </p:bgPr>
    </p:bg>
    <p:spTree>
      <p:nvGrpSpPr>
        <p:cNvPr id="89" name="Shape 89"/>
        <p:cNvGrpSpPr/>
        <p:nvPr/>
      </p:nvGrpSpPr>
      <p:grpSpPr>
        <a:xfrm>
          <a:off x="0" y="0"/>
          <a:ext cx="0" cy="0"/>
          <a:chOff x="0" y="0"/>
          <a:chExt cx="0" cy="0"/>
        </a:xfrm>
      </p:grpSpPr>
      <p:sp>
        <p:nvSpPr>
          <p:cNvPr id="90" name="Google Shape;90;p28"/>
          <p:cNvSpPr/>
          <p:nvPr/>
        </p:nvSpPr>
        <p:spPr>
          <a:xfrm>
            <a:off x="0" y="0"/>
            <a:ext cx="12192000" cy="6884191"/>
          </a:xfrm>
          <a:prstGeom prst="rect">
            <a:avLst/>
          </a:pr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 name="Google Shape;91;p28"/>
          <p:cNvSpPr/>
          <p:nvPr/>
        </p:nvSpPr>
        <p:spPr>
          <a:xfrm>
            <a:off x="0" y="0"/>
            <a:ext cx="12192001" cy="6884191"/>
          </a:xfrm>
          <a:custGeom>
            <a:rect b="b" l="l" r="r" t="t"/>
            <a:pathLst>
              <a:path extrusionOk="0" h="6884191" w="1219200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2" name="Google Shape;92;p28"/>
          <p:cNvSpPr/>
          <p:nvPr/>
        </p:nvSpPr>
        <p:spPr>
          <a:xfrm flipH="1" rot="5400000">
            <a:off x="2964809" y="-2364446"/>
            <a:ext cx="6862744" cy="11591639"/>
          </a:xfrm>
          <a:custGeom>
            <a:rect b="b" l="l" r="r" t="t"/>
            <a:pathLst>
              <a:path extrusionOk="0" h="11591639" w="6862744">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 name="Google Shape;93;p28"/>
          <p:cNvSpPr/>
          <p:nvPr/>
        </p:nvSpPr>
        <p:spPr>
          <a:xfrm flipH="1" rot="5400000">
            <a:off x="2664629"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 name="Google Shape;94;p28"/>
          <p:cNvSpPr/>
          <p:nvPr/>
        </p:nvSpPr>
        <p:spPr>
          <a:xfrm flipH="1" rot="5400000">
            <a:off x="2664628"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 name="Google Shape;95;p28"/>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lt1"/>
              </a:buClr>
              <a:buSzPts val="3200"/>
              <a:buFont typeface="Trebuchet MS"/>
              <a:buNone/>
              <a:defRPr b="1" sz="32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96" name="Google Shape;96;p28"/>
          <p:cNvGrpSpPr/>
          <p:nvPr/>
        </p:nvGrpSpPr>
        <p:grpSpPr>
          <a:xfrm rot="-5400000">
            <a:off x="390304" y="-431739"/>
            <a:ext cx="757355" cy="863476"/>
            <a:chOff x="10431417" y="6819549"/>
            <a:chExt cx="3512798" cy="4005019"/>
          </a:xfrm>
        </p:grpSpPr>
        <p:sp>
          <p:nvSpPr>
            <p:cNvPr id="97" name="Google Shape;97;p28"/>
            <p:cNvSpPr/>
            <p:nvPr/>
          </p:nvSpPr>
          <p:spPr>
            <a:xfrm rot="2700000">
              <a:off x="10945855" y="7826207"/>
              <a:ext cx="2483923" cy="2483924"/>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8" name="Google Shape;98;p28"/>
            <p:cNvSpPr/>
            <p:nvPr/>
          </p:nvSpPr>
          <p:spPr>
            <a:xfrm flipH="1" rot="8100000">
              <a:off x="10986797" y="7317026"/>
              <a:ext cx="2402031" cy="2402032"/>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99" name="Google Shape;99;p28"/>
          <p:cNvGrpSpPr/>
          <p:nvPr/>
        </p:nvGrpSpPr>
        <p:grpSpPr>
          <a:xfrm>
            <a:off x="-1" y="1357409"/>
            <a:ext cx="12192001" cy="4846320"/>
            <a:chOff x="-1" y="1357409"/>
            <a:chExt cx="12192001" cy="4917518"/>
          </a:xfrm>
        </p:grpSpPr>
        <p:sp>
          <p:nvSpPr>
            <p:cNvPr id="100" name="Google Shape;100;p28"/>
            <p:cNvSpPr/>
            <p:nvPr/>
          </p:nvSpPr>
          <p:spPr>
            <a:xfrm flipH="1" rot="10800000">
              <a:off x="-1" y="1357409"/>
              <a:ext cx="12192000" cy="4917518"/>
            </a:xfrm>
            <a:prstGeom prst="snip1Rect">
              <a:avLst>
                <a:gd fmla="val 0" name="adj"/>
              </a:avLst>
            </a:pr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 name="Google Shape;101;p28"/>
            <p:cNvSpPr/>
            <p:nvPr/>
          </p:nvSpPr>
          <p:spPr>
            <a:xfrm flipH="1" rot="10800000">
              <a:off x="-1" y="1357409"/>
              <a:ext cx="12192001" cy="4917518"/>
            </a:xfrm>
            <a:prstGeom prst="snip1Rect">
              <a:avLst>
                <a:gd fmla="val 19670" name="adj"/>
              </a:avLst>
            </a:pr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02" name="Google Shape;102;p28"/>
          <p:cNvSpPr/>
          <p:nvPr/>
        </p:nvSpPr>
        <p:spPr>
          <a:xfrm flipH="1">
            <a:off x="10782300" y="5448297"/>
            <a:ext cx="1409700" cy="1409703"/>
          </a:xfrm>
          <a:custGeom>
            <a:rect b="b" l="l" r="r" t="t"/>
            <a:pathLst>
              <a:path extrusionOk="0" h="754341" w="754341">
                <a:moveTo>
                  <a:pt x="754341" y="754341"/>
                </a:moveTo>
                <a:lnTo>
                  <a:pt x="0" y="754341"/>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 name="Google Shape;103;p28"/>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
        <p:nvSpPr>
          <p:cNvPr id="104" name="Google Shape;104;p28"/>
          <p:cNvSpPr txBox="1"/>
          <p:nvPr>
            <p:ph idx="1" type="body"/>
          </p:nvPr>
        </p:nvSpPr>
        <p:spPr>
          <a:xfrm>
            <a:off x="1409700" y="1749570"/>
            <a:ext cx="9372600" cy="335886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SzPts val="6000"/>
              <a:buNone/>
              <a:defRPr sz="6000">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accent2"/>
        </a:solidFill>
      </p:bgPr>
    </p:bg>
    <p:spTree>
      <p:nvGrpSpPr>
        <p:cNvPr id="105" name="Shape 105"/>
        <p:cNvGrpSpPr/>
        <p:nvPr/>
      </p:nvGrpSpPr>
      <p:grpSpPr>
        <a:xfrm>
          <a:off x="0" y="0"/>
          <a:ext cx="0" cy="0"/>
          <a:chOff x="0" y="0"/>
          <a:chExt cx="0" cy="0"/>
        </a:xfrm>
      </p:grpSpPr>
      <p:sp>
        <p:nvSpPr>
          <p:cNvPr id="106" name="Google Shape;106;p29"/>
          <p:cNvSpPr/>
          <p:nvPr/>
        </p:nvSpPr>
        <p:spPr>
          <a:xfrm>
            <a:off x="0" y="0"/>
            <a:ext cx="12192000" cy="6884191"/>
          </a:xfrm>
          <a:prstGeom prst="rect">
            <a:avLst/>
          </a:pr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 name="Google Shape;107;p29"/>
          <p:cNvSpPr/>
          <p:nvPr/>
        </p:nvSpPr>
        <p:spPr>
          <a:xfrm>
            <a:off x="0" y="0"/>
            <a:ext cx="12192001" cy="6884191"/>
          </a:xfrm>
          <a:custGeom>
            <a:rect b="b" l="l" r="r" t="t"/>
            <a:pathLst>
              <a:path extrusionOk="0" h="6884191" w="1219200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 name="Google Shape;108;p29"/>
          <p:cNvSpPr/>
          <p:nvPr/>
        </p:nvSpPr>
        <p:spPr>
          <a:xfrm flipH="1" rot="5400000">
            <a:off x="2964809" y="-2364446"/>
            <a:ext cx="6862744" cy="11591639"/>
          </a:xfrm>
          <a:custGeom>
            <a:rect b="b" l="l" r="r" t="t"/>
            <a:pathLst>
              <a:path extrusionOk="0" h="11591639" w="6862744">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 name="Google Shape;109;p29"/>
          <p:cNvSpPr/>
          <p:nvPr/>
        </p:nvSpPr>
        <p:spPr>
          <a:xfrm flipH="1" rot="5400000">
            <a:off x="2664629"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 name="Google Shape;110;p29"/>
          <p:cNvSpPr/>
          <p:nvPr/>
        </p:nvSpPr>
        <p:spPr>
          <a:xfrm flipH="1" rot="5400000">
            <a:off x="2664628"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1" name="Google Shape;111;p29"/>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lt1"/>
              </a:buClr>
              <a:buSzPts val="3200"/>
              <a:buFont typeface="Trebuchet MS"/>
              <a:buNone/>
              <a:defRPr b="1" sz="32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12" name="Google Shape;112;p29"/>
          <p:cNvGrpSpPr/>
          <p:nvPr/>
        </p:nvGrpSpPr>
        <p:grpSpPr>
          <a:xfrm rot="-5400000">
            <a:off x="390304" y="-431739"/>
            <a:ext cx="757355" cy="863476"/>
            <a:chOff x="10431417" y="6819549"/>
            <a:chExt cx="3512798" cy="4005019"/>
          </a:xfrm>
        </p:grpSpPr>
        <p:sp>
          <p:nvSpPr>
            <p:cNvPr id="113" name="Google Shape;113;p29"/>
            <p:cNvSpPr/>
            <p:nvPr/>
          </p:nvSpPr>
          <p:spPr>
            <a:xfrm rot="2700000">
              <a:off x="10945855" y="7826207"/>
              <a:ext cx="2483923" cy="2483924"/>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 name="Google Shape;114;p29"/>
            <p:cNvSpPr/>
            <p:nvPr/>
          </p:nvSpPr>
          <p:spPr>
            <a:xfrm flipH="1" rot="8100000">
              <a:off x="10986797" y="7317026"/>
              <a:ext cx="2402031" cy="2402032"/>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15" name="Google Shape;115;p29"/>
          <p:cNvGrpSpPr/>
          <p:nvPr/>
        </p:nvGrpSpPr>
        <p:grpSpPr>
          <a:xfrm>
            <a:off x="-1" y="1357409"/>
            <a:ext cx="12192001" cy="4846320"/>
            <a:chOff x="-1" y="1357409"/>
            <a:chExt cx="12192001" cy="4917518"/>
          </a:xfrm>
        </p:grpSpPr>
        <p:sp>
          <p:nvSpPr>
            <p:cNvPr id="116" name="Google Shape;116;p29"/>
            <p:cNvSpPr/>
            <p:nvPr/>
          </p:nvSpPr>
          <p:spPr>
            <a:xfrm flipH="1" rot="10800000">
              <a:off x="-1" y="1357409"/>
              <a:ext cx="12192000" cy="4917518"/>
            </a:xfrm>
            <a:prstGeom prst="snip1Rect">
              <a:avLst>
                <a:gd fmla="val 0" name="adj"/>
              </a:avLst>
            </a:pr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 name="Google Shape;117;p29"/>
            <p:cNvSpPr/>
            <p:nvPr/>
          </p:nvSpPr>
          <p:spPr>
            <a:xfrm flipH="1" rot="10800000">
              <a:off x="-1" y="1357409"/>
              <a:ext cx="12192001" cy="4917518"/>
            </a:xfrm>
            <a:prstGeom prst="snip1Rect">
              <a:avLst>
                <a:gd fmla="val 19670" name="adj"/>
              </a:avLst>
            </a:pr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18" name="Google Shape;118;p29"/>
          <p:cNvSpPr/>
          <p:nvPr/>
        </p:nvSpPr>
        <p:spPr>
          <a:xfrm flipH="1">
            <a:off x="10782300" y="5448297"/>
            <a:ext cx="1409700" cy="1409703"/>
          </a:xfrm>
          <a:custGeom>
            <a:rect b="b" l="l" r="r" t="t"/>
            <a:pathLst>
              <a:path extrusionOk="0" h="754341" w="754341">
                <a:moveTo>
                  <a:pt x="754341" y="754341"/>
                </a:moveTo>
                <a:lnTo>
                  <a:pt x="0" y="754341"/>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 name="Google Shape;119;p29"/>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29"/>
          <p:cNvSpPr txBox="1"/>
          <p:nvPr>
            <p:ph idx="1" type="body"/>
          </p:nvPr>
        </p:nvSpPr>
        <p:spPr>
          <a:xfrm>
            <a:off x="443365" y="1825625"/>
            <a:ext cx="11215235"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solidFill>
                  <a:schemeClr val="lt1"/>
                </a:solidFill>
              </a:defRPr>
            </a:lvl1pPr>
            <a:lvl2pPr indent="-381000" lvl="1" marL="914400" algn="l">
              <a:lnSpc>
                <a:spcPct val="90000"/>
              </a:lnSpc>
              <a:spcBef>
                <a:spcPts val="500"/>
              </a:spcBef>
              <a:spcAft>
                <a:spcPts val="0"/>
              </a:spcAft>
              <a:buSzPts val="2400"/>
              <a:buChar char="•"/>
              <a:defRPr>
                <a:solidFill>
                  <a:schemeClr val="lt1"/>
                </a:solidFill>
              </a:defRPr>
            </a:lvl2pPr>
            <a:lvl3pPr indent="-355600" lvl="2" marL="1371600" algn="l">
              <a:lnSpc>
                <a:spcPct val="90000"/>
              </a:lnSpc>
              <a:spcBef>
                <a:spcPts val="500"/>
              </a:spcBef>
              <a:spcAft>
                <a:spcPts val="0"/>
              </a:spcAft>
              <a:buSzPts val="2000"/>
              <a:buChar char="•"/>
              <a:defRPr>
                <a:solidFill>
                  <a:schemeClr val="lt1"/>
                </a:solidFill>
              </a:defRPr>
            </a:lvl3pPr>
            <a:lvl4pPr indent="-342900" lvl="3" marL="1828800" algn="l">
              <a:lnSpc>
                <a:spcPct val="90000"/>
              </a:lnSpc>
              <a:spcBef>
                <a:spcPts val="500"/>
              </a:spcBef>
              <a:spcAft>
                <a:spcPts val="0"/>
              </a:spcAft>
              <a:buSzPts val="1800"/>
              <a:buChar char="•"/>
              <a:defRPr>
                <a:solidFill>
                  <a:schemeClr val="lt1"/>
                </a:solidFill>
              </a:defRPr>
            </a:lvl4pPr>
            <a:lvl5pPr indent="-342900" lvl="4" marL="2286000" algn="l">
              <a:lnSpc>
                <a:spcPct val="90000"/>
              </a:lnSpc>
              <a:spcBef>
                <a:spcPts val="500"/>
              </a:spcBef>
              <a:spcAft>
                <a:spcPts val="0"/>
              </a:spcAft>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accent2"/>
        </a:solidFill>
      </p:bgPr>
    </p:bg>
    <p:spTree>
      <p:nvGrpSpPr>
        <p:cNvPr id="121" name="Shape 121"/>
        <p:cNvGrpSpPr/>
        <p:nvPr/>
      </p:nvGrpSpPr>
      <p:grpSpPr>
        <a:xfrm>
          <a:off x="0" y="0"/>
          <a:ext cx="0" cy="0"/>
          <a:chOff x="0" y="0"/>
          <a:chExt cx="0" cy="0"/>
        </a:xfrm>
      </p:grpSpPr>
      <p:sp>
        <p:nvSpPr>
          <p:cNvPr id="122" name="Google Shape;122;p30"/>
          <p:cNvSpPr/>
          <p:nvPr/>
        </p:nvSpPr>
        <p:spPr>
          <a:xfrm>
            <a:off x="0" y="0"/>
            <a:ext cx="12192000" cy="6884191"/>
          </a:xfrm>
          <a:prstGeom prst="rect">
            <a:avLst/>
          </a:pr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 name="Google Shape;123;p30"/>
          <p:cNvSpPr/>
          <p:nvPr/>
        </p:nvSpPr>
        <p:spPr>
          <a:xfrm>
            <a:off x="0" y="0"/>
            <a:ext cx="12192001" cy="6884191"/>
          </a:xfrm>
          <a:custGeom>
            <a:rect b="b" l="l" r="r" t="t"/>
            <a:pathLst>
              <a:path extrusionOk="0" h="6884191" w="1219200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 name="Google Shape;124;p30"/>
          <p:cNvSpPr/>
          <p:nvPr/>
        </p:nvSpPr>
        <p:spPr>
          <a:xfrm flipH="1" rot="5400000">
            <a:off x="2964809" y="-2364446"/>
            <a:ext cx="6862744" cy="11591639"/>
          </a:xfrm>
          <a:custGeom>
            <a:rect b="b" l="l" r="r" t="t"/>
            <a:pathLst>
              <a:path extrusionOk="0" h="11591639" w="6862744">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5" name="Google Shape;125;p30"/>
          <p:cNvSpPr/>
          <p:nvPr/>
        </p:nvSpPr>
        <p:spPr>
          <a:xfrm flipH="1" rot="5400000">
            <a:off x="2664629"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30"/>
          <p:cNvSpPr/>
          <p:nvPr/>
        </p:nvSpPr>
        <p:spPr>
          <a:xfrm flipH="1" rot="5400000">
            <a:off x="2664628"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 name="Google Shape;127;p30"/>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lt1"/>
              </a:buClr>
              <a:buSzPts val="3200"/>
              <a:buFont typeface="Trebuchet MS"/>
              <a:buNone/>
              <a:defRPr b="1" sz="32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28" name="Google Shape;128;p30"/>
          <p:cNvGrpSpPr/>
          <p:nvPr/>
        </p:nvGrpSpPr>
        <p:grpSpPr>
          <a:xfrm rot="-5400000">
            <a:off x="390304" y="-431739"/>
            <a:ext cx="757355" cy="863476"/>
            <a:chOff x="10431417" y="6819549"/>
            <a:chExt cx="3512798" cy="4005019"/>
          </a:xfrm>
        </p:grpSpPr>
        <p:sp>
          <p:nvSpPr>
            <p:cNvPr id="129" name="Google Shape;129;p30"/>
            <p:cNvSpPr/>
            <p:nvPr/>
          </p:nvSpPr>
          <p:spPr>
            <a:xfrm rot="2700000">
              <a:off x="10945855" y="7826207"/>
              <a:ext cx="2483923" cy="2483924"/>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0" name="Google Shape;130;p30"/>
            <p:cNvSpPr/>
            <p:nvPr/>
          </p:nvSpPr>
          <p:spPr>
            <a:xfrm flipH="1" rot="8100000">
              <a:off x="10986797" y="7317026"/>
              <a:ext cx="2402031" cy="2402032"/>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31" name="Google Shape;131;p30"/>
          <p:cNvGrpSpPr/>
          <p:nvPr/>
        </p:nvGrpSpPr>
        <p:grpSpPr>
          <a:xfrm>
            <a:off x="-1" y="1357409"/>
            <a:ext cx="12192001" cy="4846320"/>
            <a:chOff x="-1" y="1357409"/>
            <a:chExt cx="12192001" cy="4917518"/>
          </a:xfrm>
        </p:grpSpPr>
        <p:sp>
          <p:nvSpPr>
            <p:cNvPr id="132" name="Google Shape;132;p30"/>
            <p:cNvSpPr/>
            <p:nvPr/>
          </p:nvSpPr>
          <p:spPr>
            <a:xfrm flipH="1" rot="10800000">
              <a:off x="-1" y="1357409"/>
              <a:ext cx="12192000" cy="4917518"/>
            </a:xfrm>
            <a:prstGeom prst="snip1Rect">
              <a:avLst>
                <a:gd fmla="val 0" name="adj"/>
              </a:avLst>
            </a:pr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3" name="Google Shape;133;p30"/>
            <p:cNvSpPr/>
            <p:nvPr/>
          </p:nvSpPr>
          <p:spPr>
            <a:xfrm flipH="1" rot="10800000">
              <a:off x="-1" y="1357409"/>
              <a:ext cx="12192001" cy="4917518"/>
            </a:xfrm>
            <a:prstGeom prst="snip1Rect">
              <a:avLst>
                <a:gd fmla="val 19670" name="adj"/>
              </a:avLst>
            </a:pr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34" name="Google Shape;134;p30"/>
          <p:cNvSpPr/>
          <p:nvPr/>
        </p:nvSpPr>
        <p:spPr>
          <a:xfrm flipH="1">
            <a:off x="10782300" y="5448297"/>
            <a:ext cx="1409700" cy="1409703"/>
          </a:xfrm>
          <a:custGeom>
            <a:rect b="b" l="l" r="r" t="t"/>
            <a:pathLst>
              <a:path extrusionOk="0" h="754341" w="754341">
                <a:moveTo>
                  <a:pt x="754341" y="754341"/>
                </a:moveTo>
                <a:lnTo>
                  <a:pt x="0" y="754341"/>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 name="Google Shape;135;p30"/>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30"/>
          <p:cNvSpPr txBox="1"/>
          <p:nvPr>
            <p:ph idx="1" type="body"/>
          </p:nvPr>
        </p:nvSpPr>
        <p:spPr>
          <a:xfrm>
            <a:off x="443365" y="1517715"/>
            <a:ext cx="5184437" cy="465924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SzPts val="2000"/>
              <a:buFont typeface="Arial"/>
              <a:buChar char="•"/>
              <a:defRPr sz="2000">
                <a:solidFill>
                  <a:schemeClr val="lt1"/>
                </a:solidFill>
              </a:defRPr>
            </a:lvl1pPr>
            <a:lvl2pPr indent="-342900" lvl="1" marL="914400" algn="l">
              <a:lnSpc>
                <a:spcPct val="90000"/>
              </a:lnSpc>
              <a:spcBef>
                <a:spcPts val="500"/>
              </a:spcBef>
              <a:spcAft>
                <a:spcPts val="0"/>
              </a:spcAft>
              <a:buSzPts val="1800"/>
              <a:buFont typeface="Arial"/>
              <a:buChar char="•"/>
              <a:defRPr sz="1800">
                <a:solidFill>
                  <a:schemeClr val="lt1"/>
                </a:solidFill>
              </a:defRPr>
            </a:lvl2pPr>
            <a:lvl3pPr indent="-330200" lvl="2" marL="1371600" algn="l">
              <a:lnSpc>
                <a:spcPct val="90000"/>
              </a:lnSpc>
              <a:spcBef>
                <a:spcPts val="500"/>
              </a:spcBef>
              <a:spcAft>
                <a:spcPts val="0"/>
              </a:spcAft>
              <a:buSzPts val="1600"/>
              <a:buFont typeface="Arial"/>
              <a:buChar char="•"/>
              <a:defRPr sz="1600">
                <a:solidFill>
                  <a:schemeClr val="lt1"/>
                </a:solidFill>
              </a:defRPr>
            </a:lvl3pPr>
            <a:lvl4pPr indent="-317500" lvl="3" marL="1828800" algn="l">
              <a:lnSpc>
                <a:spcPct val="90000"/>
              </a:lnSpc>
              <a:spcBef>
                <a:spcPts val="500"/>
              </a:spcBef>
              <a:spcAft>
                <a:spcPts val="0"/>
              </a:spcAft>
              <a:buSzPts val="1400"/>
              <a:buFont typeface="Arial"/>
              <a:buChar char="•"/>
              <a:defRPr sz="1400">
                <a:solidFill>
                  <a:schemeClr val="lt1"/>
                </a:solidFill>
              </a:defRPr>
            </a:lvl4pPr>
            <a:lvl5pPr indent="-317500" lvl="4" marL="2286000" algn="l">
              <a:lnSpc>
                <a:spcPct val="90000"/>
              </a:lnSpc>
              <a:spcBef>
                <a:spcPts val="500"/>
              </a:spcBef>
              <a:spcAft>
                <a:spcPts val="0"/>
              </a:spcAft>
              <a:buSzPts val="1400"/>
              <a:buFont typeface="Arial"/>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30"/>
          <p:cNvSpPr txBox="1"/>
          <p:nvPr>
            <p:ph idx="2" type="body"/>
          </p:nvPr>
        </p:nvSpPr>
        <p:spPr>
          <a:xfrm>
            <a:off x="6474163" y="1517715"/>
            <a:ext cx="5184437" cy="465924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SzPts val="2000"/>
              <a:buChar char="•"/>
              <a:defRPr sz="2000">
                <a:solidFill>
                  <a:schemeClr val="lt1"/>
                </a:solidFill>
              </a:defRPr>
            </a:lvl1pPr>
            <a:lvl2pPr indent="-342900" lvl="1" marL="914400" algn="l">
              <a:lnSpc>
                <a:spcPct val="90000"/>
              </a:lnSpc>
              <a:spcBef>
                <a:spcPts val="500"/>
              </a:spcBef>
              <a:spcAft>
                <a:spcPts val="0"/>
              </a:spcAft>
              <a:buSzPts val="1800"/>
              <a:buChar char="•"/>
              <a:defRPr sz="1800">
                <a:solidFill>
                  <a:schemeClr val="lt1"/>
                </a:solidFill>
              </a:defRPr>
            </a:lvl2pPr>
            <a:lvl3pPr indent="-330200" lvl="2" marL="1371600" algn="l">
              <a:lnSpc>
                <a:spcPct val="90000"/>
              </a:lnSpc>
              <a:spcBef>
                <a:spcPts val="500"/>
              </a:spcBef>
              <a:spcAft>
                <a:spcPts val="0"/>
              </a:spcAft>
              <a:buSzPts val="1600"/>
              <a:buChar char="•"/>
              <a:defRPr sz="1600">
                <a:solidFill>
                  <a:schemeClr val="lt1"/>
                </a:solidFill>
              </a:defRPr>
            </a:lvl3pPr>
            <a:lvl4pPr indent="-317500" lvl="3" marL="1828800" algn="l">
              <a:lnSpc>
                <a:spcPct val="90000"/>
              </a:lnSpc>
              <a:spcBef>
                <a:spcPts val="500"/>
              </a:spcBef>
              <a:spcAft>
                <a:spcPts val="0"/>
              </a:spcAft>
              <a:buSzPts val="1400"/>
              <a:buChar char="•"/>
              <a:defRPr sz="1400">
                <a:solidFill>
                  <a:schemeClr val="lt1"/>
                </a:solidFill>
              </a:defRPr>
            </a:lvl4pPr>
            <a:lvl5pPr indent="-317500" lvl="4" marL="2286000" algn="l">
              <a:lnSpc>
                <a:spcPct val="90000"/>
              </a:lnSpc>
              <a:spcBef>
                <a:spcPts val="500"/>
              </a:spcBef>
              <a:spcAft>
                <a:spcPts val="0"/>
              </a:spcAft>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bg>
      <p:bgPr>
        <a:solidFill>
          <a:schemeClr val="accent2"/>
        </a:solidFill>
      </p:bgPr>
    </p:bg>
    <p:spTree>
      <p:nvGrpSpPr>
        <p:cNvPr id="138" name="Shape 138"/>
        <p:cNvGrpSpPr/>
        <p:nvPr/>
      </p:nvGrpSpPr>
      <p:grpSpPr>
        <a:xfrm>
          <a:off x="0" y="0"/>
          <a:ext cx="0" cy="0"/>
          <a:chOff x="0" y="0"/>
          <a:chExt cx="0" cy="0"/>
        </a:xfrm>
      </p:grpSpPr>
      <p:sp>
        <p:nvSpPr>
          <p:cNvPr id="139" name="Google Shape;139;p31"/>
          <p:cNvSpPr/>
          <p:nvPr/>
        </p:nvSpPr>
        <p:spPr>
          <a:xfrm>
            <a:off x="0" y="0"/>
            <a:ext cx="12192000" cy="6884191"/>
          </a:xfrm>
          <a:prstGeom prst="rect">
            <a:avLst/>
          </a:pr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0" name="Google Shape;140;p31"/>
          <p:cNvSpPr/>
          <p:nvPr/>
        </p:nvSpPr>
        <p:spPr>
          <a:xfrm>
            <a:off x="0" y="0"/>
            <a:ext cx="12192001" cy="6884191"/>
          </a:xfrm>
          <a:custGeom>
            <a:rect b="b" l="l" r="r" t="t"/>
            <a:pathLst>
              <a:path extrusionOk="0" h="6884191" w="1219200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1" name="Google Shape;141;p31"/>
          <p:cNvSpPr/>
          <p:nvPr/>
        </p:nvSpPr>
        <p:spPr>
          <a:xfrm flipH="1" rot="5400000">
            <a:off x="2964809" y="-2364446"/>
            <a:ext cx="6862744" cy="11591639"/>
          </a:xfrm>
          <a:custGeom>
            <a:rect b="b" l="l" r="r" t="t"/>
            <a:pathLst>
              <a:path extrusionOk="0" h="11591639" w="6862744">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2" name="Google Shape;142;p31"/>
          <p:cNvSpPr/>
          <p:nvPr/>
        </p:nvSpPr>
        <p:spPr>
          <a:xfrm flipH="1" rot="5400000">
            <a:off x="2664629"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3" name="Google Shape;143;p31"/>
          <p:cNvSpPr/>
          <p:nvPr/>
        </p:nvSpPr>
        <p:spPr>
          <a:xfrm flipH="1" rot="5400000">
            <a:off x="2664628" y="-2664627"/>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4" name="Google Shape;144;p31"/>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lt1"/>
              </a:buClr>
              <a:buSzPts val="3200"/>
              <a:buFont typeface="Trebuchet MS"/>
              <a:buNone/>
              <a:defRPr b="1" sz="32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45" name="Google Shape;145;p31"/>
          <p:cNvGrpSpPr/>
          <p:nvPr/>
        </p:nvGrpSpPr>
        <p:grpSpPr>
          <a:xfrm rot="-5400000">
            <a:off x="390304" y="-431739"/>
            <a:ext cx="757355" cy="863476"/>
            <a:chOff x="10431417" y="6819549"/>
            <a:chExt cx="3512798" cy="4005019"/>
          </a:xfrm>
        </p:grpSpPr>
        <p:sp>
          <p:nvSpPr>
            <p:cNvPr id="146" name="Google Shape;146;p31"/>
            <p:cNvSpPr/>
            <p:nvPr/>
          </p:nvSpPr>
          <p:spPr>
            <a:xfrm rot="2700000">
              <a:off x="10945855" y="7826207"/>
              <a:ext cx="2483923" cy="2483924"/>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31"/>
            <p:cNvSpPr/>
            <p:nvPr/>
          </p:nvSpPr>
          <p:spPr>
            <a:xfrm flipH="1" rot="8100000">
              <a:off x="10986797" y="7317026"/>
              <a:ext cx="2402031" cy="2402032"/>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48" name="Google Shape;148;p31"/>
          <p:cNvGrpSpPr/>
          <p:nvPr/>
        </p:nvGrpSpPr>
        <p:grpSpPr>
          <a:xfrm>
            <a:off x="-1" y="1357409"/>
            <a:ext cx="12192001" cy="4846320"/>
            <a:chOff x="-1" y="1357409"/>
            <a:chExt cx="12192001" cy="4917518"/>
          </a:xfrm>
        </p:grpSpPr>
        <p:sp>
          <p:nvSpPr>
            <p:cNvPr id="149" name="Google Shape;149;p31"/>
            <p:cNvSpPr/>
            <p:nvPr/>
          </p:nvSpPr>
          <p:spPr>
            <a:xfrm flipH="1" rot="10800000">
              <a:off x="-1" y="1357409"/>
              <a:ext cx="12192000" cy="4917518"/>
            </a:xfrm>
            <a:prstGeom prst="snip1Rect">
              <a:avLst>
                <a:gd fmla="val 0" name="adj"/>
              </a:avLst>
            </a:pr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0" name="Google Shape;150;p31"/>
            <p:cNvSpPr/>
            <p:nvPr/>
          </p:nvSpPr>
          <p:spPr>
            <a:xfrm flipH="1" rot="10800000">
              <a:off x="-1" y="1357409"/>
              <a:ext cx="12192001" cy="4917518"/>
            </a:xfrm>
            <a:prstGeom prst="snip1Rect">
              <a:avLst>
                <a:gd fmla="val 19670" name="adj"/>
              </a:avLst>
            </a:pr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51" name="Google Shape;151;p31"/>
          <p:cNvSpPr/>
          <p:nvPr/>
        </p:nvSpPr>
        <p:spPr>
          <a:xfrm flipH="1">
            <a:off x="10782300" y="5448297"/>
            <a:ext cx="1409700" cy="1409703"/>
          </a:xfrm>
          <a:custGeom>
            <a:rect b="b" l="l" r="r" t="t"/>
            <a:pathLst>
              <a:path extrusionOk="0" h="754341" w="754341">
                <a:moveTo>
                  <a:pt x="754341" y="754341"/>
                </a:moveTo>
                <a:lnTo>
                  <a:pt x="0" y="754341"/>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2" name="Google Shape;152;p31"/>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31"/>
          <p:cNvSpPr/>
          <p:nvPr>
            <p:ph idx="2" type="pic"/>
          </p:nvPr>
        </p:nvSpPr>
        <p:spPr>
          <a:xfrm>
            <a:off x="4110087" y="1444649"/>
            <a:ext cx="7548513" cy="4579079"/>
          </a:xfrm>
          <a:prstGeom prst="rect">
            <a:avLst/>
          </a:prstGeom>
          <a:noFill/>
          <a:ln>
            <a:noFill/>
          </a:ln>
        </p:spPr>
      </p:sp>
      <p:sp>
        <p:nvSpPr>
          <p:cNvPr id="154" name="Google Shape;154;p31"/>
          <p:cNvSpPr txBox="1"/>
          <p:nvPr>
            <p:ph idx="1" type="body"/>
          </p:nvPr>
        </p:nvSpPr>
        <p:spPr>
          <a:xfrm>
            <a:off x="443366" y="1444649"/>
            <a:ext cx="3365063" cy="457907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Font typeface="Arial"/>
              <a:buNone/>
              <a:defRPr sz="1600">
                <a:solidFill>
                  <a:schemeClr val="lt1"/>
                </a:solidFill>
              </a:defRPr>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8204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Trebuchet MS"/>
              <a:buNone/>
              <a:defRPr b="0" i="0" sz="44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8204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2"/>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accent2"/>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5"/>
          <p:cNvSpPr txBox="1"/>
          <p:nvPr>
            <p:ph idx="12" type="sldNum"/>
          </p:nvPr>
        </p:nvSpPr>
        <p:spPr>
          <a:xfrm>
            <a:off x="11112500" y="6356350"/>
            <a:ext cx="660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5"/>
          <p:cNvSpPr/>
          <p:nvPr/>
        </p:nvSpPr>
        <p:spPr>
          <a:xfrm>
            <a:off x="0" y="1"/>
            <a:ext cx="12192000" cy="6857999"/>
          </a:xfrm>
          <a:prstGeom prst="rect">
            <a:avLst/>
          </a:pr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 name="Google Shape;14;p15"/>
          <p:cNvSpPr/>
          <p:nvPr/>
        </p:nvSpPr>
        <p:spPr>
          <a:xfrm>
            <a:off x="0" y="1"/>
            <a:ext cx="12192001" cy="6857999"/>
          </a:xfrm>
          <a:custGeom>
            <a:rect b="b" l="l" r="r" t="t"/>
            <a:pathLst>
              <a:path extrusionOk="0" h="6884191" w="1219200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 name="Google Shape;15;p15"/>
          <p:cNvSpPr/>
          <p:nvPr/>
        </p:nvSpPr>
        <p:spPr>
          <a:xfrm flipH="1" rot="5400000">
            <a:off x="2964809" y="-2364446"/>
            <a:ext cx="6862744" cy="11591639"/>
          </a:xfrm>
          <a:custGeom>
            <a:rect b="b" l="l" r="r" t="t"/>
            <a:pathLst>
              <a:path extrusionOk="0" h="11591639" w="6862744">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 name="Google Shape;16;p15"/>
          <p:cNvSpPr/>
          <p:nvPr/>
        </p:nvSpPr>
        <p:spPr>
          <a:xfrm flipH="1" rot="5400000">
            <a:off x="2664629" y="-2669372"/>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 name="Google Shape;17;p15"/>
          <p:cNvSpPr/>
          <p:nvPr/>
        </p:nvSpPr>
        <p:spPr>
          <a:xfrm flipH="1" rot="5400000">
            <a:off x="2664629" y="-2669372"/>
            <a:ext cx="6862744"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 name="Google Shape;18;p15"/>
          <p:cNvSpPr txBox="1"/>
          <p:nvPr/>
        </p:nvSpPr>
        <p:spPr>
          <a:xfrm>
            <a:off x="444500" y="542925"/>
            <a:ext cx="11214100" cy="5355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lt1"/>
              </a:buClr>
              <a:buSzPts val="3200"/>
              <a:buFont typeface="Trebuchet MS"/>
              <a:buNone/>
            </a:pPr>
            <a:r>
              <a:rPr b="1" i="0" lang="en-US" sz="3200" u="none" cap="none" strike="noStrike">
                <a:solidFill>
                  <a:schemeClr val="lt1"/>
                </a:solidFill>
                <a:latin typeface="Trebuchet MS"/>
                <a:ea typeface="Trebuchet MS"/>
                <a:cs typeface="Trebuchet MS"/>
                <a:sym typeface="Trebuchet MS"/>
              </a:rPr>
              <a:t>Click to edit Master title style</a:t>
            </a:r>
            <a:endParaRPr b="0" i="0" sz="1400" u="none" cap="none" strike="noStrike">
              <a:solidFill>
                <a:srgbClr val="000000"/>
              </a:solidFill>
              <a:latin typeface="Arial"/>
              <a:ea typeface="Arial"/>
              <a:cs typeface="Arial"/>
              <a:sym typeface="Arial"/>
            </a:endParaRPr>
          </a:p>
        </p:txBody>
      </p:sp>
      <p:grpSp>
        <p:nvGrpSpPr>
          <p:cNvPr id="19" name="Google Shape;19;p15"/>
          <p:cNvGrpSpPr/>
          <p:nvPr/>
        </p:nvGrpSpPr>
        <p:grpSpPr>
          <a:xfrm rot="-5400000">
            <a:off x="390304" y="-431739"/>
            <a:ext cx="757355" cy="863476"/>
            <a:chOff x="10431417" y="6819549"/>
            <a:chExt cx="3512798" cy="4005019"/>
          </a:xfrm>
        </p:grpSpPr>
        <p:sp>
          <p:nvSpPr>
            <p:cNvPr id="20" name="Google Shape;20;p15"/>
            <p:cNvSpPr/>
            <p:nvPr/>
          </p:nvSpPr>
          <p:spPr>
            <a:xfrm rot="2700000">
              <a:off x="10945855" y="7826207"/>
              <a:ext cx="2483923" cy="2483924"/>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15"/>
            <p:cNvSpPr/>
            <p:nvPr/>
          </p:nvSpPr>
          <p:spPr>
            <a:xfrm flipH="1" rot="8100000">
              <a:off x="10986797" y="7317026"/>
              <a:ext cx="2402031" cy="2402032"/>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2" name="Google Shape;22;p15"/>
          <p:cNvGrpSpPr/>
          <p:nvPr/>
        </p:nvGrpSpPr>
        <p:grpSpPr>
          <a:xfrm>
            <a:off x="-1" y="1357409"/>
            <a:ext cx="12192001" cy="4846320"/>
            <a:chOff x="-1" y="1357409"/>
            <a:chExt cx="12192001" cy="4917518"/>
          </a:xfrm>
        </p:grpSpPr>
        <p:sp>
          <p:nvSpPr>
            <p:cNvPr id="23" name="Google Shape;23;p15"/>
            <p:cNvSpPr/>
            <p:nvPr/>
          </p:nvSpPr>
          <p:spPr>
            <a:xfrm flipH="1" rot="10800000">
              <a:off x="-1" y="1357409"/>
              <a:ext cx="12192000" cy="4917518"/>
            </a:xfrm>
            <a:prstGeom prst="snip1Rect">
              <a:avLst>
                <a:gd fmla="val 0" name="adj"/>
              </a:avLst>
            </a:prstGeom>
            <a:solidFill>
              <a:srgbClr val="1B67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 name="Google Shape;24;p15"/>
            <p:cNvSpPr/>
            <p:nvPr/>
          </p:nvSpPr>
          <p:spPr>
            <a:xfrm flipH="1" rot="10800000">
              <a:off x="-1" y="1357409"/>
              <a:ext cx="12192001" cy="4917518"/>
            </a:xfrm>
            <a:prstGeom prst="snip1Rect">
              <a:avLst>
                <a:gd fmla="val 19670" name="adj"/>
              </a:avLst>
            </a:prstGeom>
            <a:solidFill>
              <a:srgbClr val="00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5" name="Google Shape;25;p15"/>
          <p:cNvSpPr/>
          <p:nvPr/>
        </p:nvSpPr>
        <p:spPr>
          <a:xfrm flipH="1">
            <a:off x="10782300" y="5448297"/>
            <a:ext cx="1409700" cy="1409703"/>
          </a:xfrm>
          <a:custGeom>
            <a:rect b="b" l="l" r="r" t="t"/>
            <a:pathLst>
              <a:path extrusionOk="0" h="754341" w="754341">
                <a:moveTo>
                  <a:pt x="754341" y="754341"/>
                </a:moveTo>
                <a:lnTo>
                  <a:pt x="0" y="754341"/>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 name="Google Shape;26;p15"/>
          <p:cNvSpPr txBox="1"/>
          <p:nvPr/>
        </p:nvSpPr>
        <p:spPr>
          <a:xfrm>
            <a:off x="11252200" y="6315075"/>
            <a:ext cx="406400"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Oswald"/>
                <a:ea typeface="Oswald"/>
                <a:cs typeface="Oswald"/>
                <a:sym typeface="Oswald"/>
              </a:rPr>
              <a:t>‹#›</a:t>
            </a:fld>
            <a:endParaRPr b="0" i="0" sz="1000" u="none" cap="none" strike="noStrike">
              <a:solidFill>
                <a:schemeClr val="lt1"/>
              </a:solidFill>
              <a:latin typeface="Oswald"/>
              <a:ea typeface="Oswald"/>
              <a:cs typeface="Oswald"/>
              <a:sym typeface="Oswa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6.jpg"/><Relationship Id="rId5"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9.png"/><Relationship Id="rId9" Type="http://schemas.openxmlformats.org/officeDocument/2006/relationships/image" Target="../media/image2.png"/><Relationship Id="rId5" Type="http://schemas.openxmlformats.org/officeDocument/2006/relationships/image" Target="../media/image8.jp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5.png"/><Relationship Id="rId10" Type="http://schemas.openxmlformats.org/officeDocument/2006/relationships/image" Target="../media/image11.png"/><Relationship Id="rId9"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6" name="Shape 186"/>
        <p:cNvGrpSpPr/>
        <p:nvPr/>
      </p:nvGrpSpPr>
      <p:grpSpPr>
        <a:xfrm>
          <a:off x="0" y="0"/>
          <a:ext cx="0" cy="0"/>
          <a:chOff x="0" y="0"/>
          <a:chExt cx="0" cy="0"/>
        </a:xfrm>
      </p:grpSpPr>
      <p:sp>
        <p:nvSpPr>
          <p:cNvPr id="187" name="Google Shape;187;p1"/>
          <p:cNvSpPr txBox="1"/>
          <p:nvPr>
            <p:ph type="ctrTitle"/>
          </p:nvPr>
        </p:nvSpPr>
        <p:spPr>
          <a:xfrm>
            <a:off x="2834038" y="3906081"/>
            <a:ext cx="7077600" cy="1243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2"/>
              </a:buClr>
              <a:buSzPts val="6600"/>
              <a:buFont typeface="Trebuchet MS"/>
              <a:buNone/>
            </a:pPr>
            <a:r>
              <a:rPr lang="en-US" sz="5600"/>
              <a:t>A Snapshot into Predicting Airline Delays in the U.S.</a:t>
            </a:r>
            <a:endParaRPr/>
          </a:p>
        </p:txBody>
      </p:sp>
      <p:sp>
        <p:nvSpPr>
          <p:cNvPr id="188" name="Google Shape;188;p1"/>
          <p:cNvSpPr txBox="1"/>
          <p:nvPr>
            <p:ph idx="1" type="subTitle"/>
          </p:nvPr>
        </p:nvSpPr>
        <p:spPr>
          <a:xfrm>
            <a:off x="2834038" y="5268376"/>
            <a:ext cx="7736700" cy="868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lang="en-US"/>
              <a:t>Project 4 - Northwestern Data Science Bootcamp 2022</a:t>
            </a:r>
            <a:endParaRPr/>
          </a:p>
          <a:p>
            <a:pPr indent="0" lvl="0" marL="0" rtl="0" algn="l">
              <a:lnSpc>
                <a:spcPct val="90000"/>
              </a:lnSpc>
              <a:spcBef>
                <a:spcPts val="0"/>
              </a:spcBef>
              <a:spcAft>
                <a:spcPts val="0"/>
              </a:spcAft>
              <a:buSzPts val="1800"/>
              <a:buNone/>
            </a:pPr>
            <a:r>
              <a:rPr lang="en-US"/>
              <a:t>By Connor Grant, Alfredo Garcia, Yousuf Amin AlFatwa, &amp; Neel Patel</a:t>
            </a:r>
            <a:endParaRPr/>
          </a:p>
        </p:txBody>
      </p:sp>
      <p:pic>
        <p:nvPicPr>
          <p:cNvPr descr="A picture containing text" id="189" name="Google Shape;189;p1"/>
          <p:cNvPicPr preferRelativeResize="0"/>
          <p:nvPr/>
        </p:nvPicPr>
        <p:blipFill rotWithShape="1">
          <a:blip r:embed="rId3">
            <a:alphaModFix/>
          </a:blip>
          <a:srcRect b="0" l="0" r="0" t="0"/>
          <a:stretch/>
        </p:blipFill>
        <p:spPr>
          <a:xfrm>
            <a:off x="7938052" y="0"/>
            <a:ext cx="4253948" cy="2833130"/>
          </a:xfrm>
          <a:prstGeom prst="rect">
            <a:avLst/>
          </a:prstGeom>
          <a:noFill/>
          <a:ln>
            <a:noFill/>
          </a:ln>
        </p:spPr>
      </p:pic>
    </p:spTree>
  </p:cSld>
  <p:clrMapOvr>
    <a:masterClrMapping/>
  </p:clrMapOvr>
  <p:transition spd="slow">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US"/>
              <a:t>Models Used </a:t>
            </a:r>
            <a:endParaRPr/>
          </a:p>
        </p:txBody>
      </p:sp>
      <p:sp>
        <p:nvSpPr>
          <p:cNvPr id="270" name="Google Shape;270;p35"/>
          <p:cNvSpPr txBox="1"/>
          <p:nvPr>
            <p:ph idx="1" type="body"/>
          </p:nvPr>
        </p:nvSpPr>
        <p:spPr>
          <a:xfrm>
            <a:off x="141950" y="2723060"/>
            <a:ext cx="11045700" cy="40932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600"/>
              <a:buChar char="•"/>
            </a:pPr>
            <a:r>
              <a:rPr lang="en-US"/>
              <a:t>Logistic Regression</a:t>
            </a:r>
            <a:endParaRPr/>
          </a:p>
          <a:p>
            <a:pPr indent="-228600" lvl="0" marL="228600" rtl="0" algn="l">
              <a:lnSpc>
                <a:spcPct val="100000"/>
              </a:lnSpc>
              <a:spcBef>
                <a:spcPts val="0"/>
              </a:spcBef>
              <a:spcAft>
                <a:spcPts val="0"/>
              </a:spcAft>
              <a:buSzPts val="1600"/>
              <a:buChar char="•"/>
            </a:pPr>
            <a:r>
              <a:rPr lang="en-US"/>
              <a:t>Random Forest Classifier</a:t>
            </a:r>
            <a:endParaRPr/>
          </a:p>
          <a:p>
            <a:pPr indent="-228600" lvl="0" marL="228600" rtl="0" algn="l">
              <a:lnSpc>
                <a:spcPct val="100000"/>
              </a:lnSpc>
              <a:spcBef>
                <a:spcPts val="0"/>
              </a:spcBef>
              <a:spcAft>
                <a:spcPts val="0"/>
              </a:spcAft>
              <a:buSzPts val="1600"/>
              <a:buChar char="•"/>
            </a:pPr>
            <a:r>
              <a:rPr lang="en-US"/>
              <a:t>Confusion Matrix</a:t>
            </a:r>
            <a:endParaRPr/>
          </a:p>
        </p:txBody>
      </p:sp>
      <p:sp>
        <p:nvSpPr>
          <p:cNvPr id="271" name="Google Shape;271;p35"/>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72" name="Google Shape;272;p35"/>
          <p:cNvPicPr preferRelativeResize="0"/>
          <p:nvPr/>
        </p:nvPicPr>
        <p:blipFill>
          <a:blip r:embed="rId3">
            <a:alphaModFix/>
          </a:blip>
          <a:stretch>
            <a:fillRect/>
          </a:stretch>
        </p:blipFill>
        <p:spPr>
          <a:xfrm>
            <a:off x="3155450" y="116669"/>
            <a:ext cx="4708499" cy="2457611"/>
          </a:xfrm>
          <a:prstGeom prst="rect">
            <a:avLst/>
          </a:prstGeom>
          <a:noFill/>
          <a:ln>
            <a:noFill/>
          </a:ln>
        </p:spPr>
      </p:pic>
      <p:pic>
        <p:nvPicPr>
          <p:cNvPr id="273" name="Google Shape;273;p35"/>
          <p:cNvPicPr preferRelativeResize="0"/>
          <p:nvPr/>
        </p:nvPicPr>
        <p:blipFill>
          <a:blip r:embed="rId4">
            <a:alphaModFix/>
          </a:blip>
          <a:stretch>
            <a:fillRect/>
          </a:stretch>
        </p:blipFill>
        <p:spPr>
          <a:xfrm>
            <a:off x="2034000" y="4764800"/>
            <a:ext cx="6951401" cy="2017050"/>
          </a:xfrm>
          <a:prstGeom prst="rect">
            <a:avLst/>
          </a:prstGeom>
          <a:noFill/>
          <a:ln>
            <a:noFill/>
          </a:ln>
        </p:spPr>
      </p:pic>
      <p:pic>
        <p:nvPicPr>
          <p:cNvPr id="274" name="Google Shape;274;p35"/>
          <p:cNvPicPr preferRelativeResize="0"/>
          <p:nvPr/>
        </p:nvPicPr>
        <p:blipFill>
          <a:blip r:embed="rId5">
            <a:alphaModFix/>
          </a:blip>
          <a:stretch>
            <a:fillRect/>
          </a:stretch>
        </p:blipFill>
        <p:spPr>
          <a:xfrm>
            <a:off x="3155450" y="2574270"/>
            <a:ext cx="4708500" cy="21905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US"/>
              <a:t>Flask ,Web page</a:t>
            </a:r>
            <a:endParaRPr/>
          </a:p>
        </p:txBody>
      </p:sp>
      <p:sp>
        <p:nvSpPr>
          <p:cNvPr id="280" name="Google Shape;280;p37"/>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81" name="Google Shape;281;p37"/>
          <p:cNvSpPr txBox="1"/>
          <p:nvPr/>
        </p:nvSpPr>
        <p:spPr>
          <a:xfrm>
            <a:off x="195775" y="2300225"/>
            <a:ext cx="3638700" cy="2277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lang="en-US" sz="1600">
                <a:solidFill>
                  <a:schemeClr val="lt1"/>
                </a:solidFill>
              </a:rPr>
              <a:t>Logistic Regression model</a:t>
            </a:r>
            <a:endParaRPr sz="2000">
              <a:solidFill>
                <a:schemeClr val="lt1"/>
              </a:solidFill>
            </a:endParaRPr>
          </a:p>
          <a:p>
            <a:pPr indent="-355600" lvl="0" marL="457200" marR="0" rtl="0" algn="l">
              <a:lnSpc>
                <a:spcPct val="100000"/>
              </a:lnSpc>
              <a:spcBef>
                <a:spcPts val="0"/>
              </a:spcBef>
              <a:spcAft>
                <a:spcPts val="0"/>
              </a:spcAft>
              <a:buClr>
                <a:schemeClr val="lt1"/>
              </a:buClr>
              <a:buSzPts val="2000"/>
              <a:buChar char="●"/>
            </a:pPr>
            <a:r>
              <a:rPr lang="en-US" sz="1600">
                <a:solidFill>
                  <a:schemeClr val="lt1"/>
                </a:solidFill>
              </a:rPr>
              <a:t>Save the model as pkl</a:t>
            </a:r>
            <a:endParaRPr sz="1600">
              <a:solidFill>
                <a:schemeClr val="lt1"/>
              </a:solidFill>
            </a:endParaRPr>
          </a:p>
          <a:p>
            <a:pPr indent="-355600" lvl="0" marL="457200" marR="0" rtl="0" algn="l">
              <a:lnSpc>
                <a:spcPct val="100000"/>
              </a:lnSpc>
              <a:spcBef>
                <a:spcPts val="0"/>
              </a:spcBef>
              <a:spcAft>
                <a:spcPts val="0"/>
              </a:spcAft>
              <a:buClr>
                <a:schemeClr val="lt1"/>
              </a:buClr>
              <a:buSzPts val="2000"/>
              <a:buChar char="●"/>
            </a:pPr>
            <a:r>
              <a:rPr lang="en-US" sz="1600">
                <a:solidFill>
                  <a:schemeClr val="lt1"/>
                </a:solidFill>
              </a:rPr>
              <a:t>Use it in flask</a:t>
            </a:r>
            <a:endParaRPr sz="1600">
              <a:solidFill>
                <a:schemeClr val="lt1"/>
              </a:solidFill>
            </a:endParaRPr>
          </a:p>
          <a:p>
            <a:pPr indent="-355600" lvl="0" marL="457200" marR="0" rtl="0" algn="l">
              <a:lnSpc>
                <a:spcPct val="100000"/>
              </a:lnSpc>
              <a:spcBef>
                <a:spcPts val="0"/>
              </a:spcBef>
              <a:spcAft>
                <a:spcPts val="0"/>
              </a:spcAft>
              <a:buClr>
                <a:schemeClr val="lt1"/>
              </a:buClr>
              <a:buSzPts val="2000"/>
              <a:buChar char="●"/>
            </a:pPr>
            <a:r>
              <a:rPr lang="en-US" sz="1600">
                <a:solidFill>
                  <a:schemeClr val="lt1"/>
                </a:solidFill>
              </a:rPr>
              <a:t>Got info from client </a:t>
            </a:r>
            <a:endParaRPr sz="1600">
              <a:solidFill>
                <a:schemeClr val="lt1"/>
              </a:solidFill>
            </a:endParaRPr>
          </a:p>
          <a:p>
            <a:pPr indent="-355600" lvl="0" marL="457200" marR="0" rtl="0" algn="l">
              <a:lnSpc>
                <a:spcPct val="100000"/>
              </a:lnSpc>
              <a:spcBef>
                <a:spcPts val="0"/>
              </a:spcBef>
              <a:spcAft>
                <a:spcPts val="0"/>
              </a:spcAft>
              <a:buClr>
                <a:schemeClr val="lt1"/>
              </a:buClr>
              <a:buSzPts val="2000"/>
              <a:buChar char="●"/>
            </a:pPr>
            <a:r>
              <a:rPr lang="en-US" sz="1600">
                <a:solidFill>
                  <a:schemeClr val="lt1"/>
                </a:solidFill>
              </a:rPr>
              <a:t>Make </a:t>
            </a:r>
            <a:r>
              <a:rPr lang="en-US" sz="1600">
                <a:solidFill>
                  <a:schemeClr val="lt1"/>
                </a:solidFill>
              </a:rPr>
              <a:t>prediction</a:t>
            </a:r>
            <a:endParaRPr sz="1600">
              <a:solidFill>
                <a:schemeClr val="lt1"/>
              </a:solidFill>
            </a:endParaRPr>
          </a:p>
          <a:p>
            <a:pPr indent="-355600" lvl="0" marL="457200" marR="0" rtl="0" algn="l">
              <a:lnSpc>
                <a:spcPct val="100000"/>
              </a:lnSpc>
              <a:spcBef>
                <a:spcPts val="0"/>
              </a:spcBef>
              <a:spcAft>
                <a:spcPts val="0"/>
              </a:spcAft>
              <a:buClr>
                <a:schemeClr val="lt1"/>
              </a:buClr>
              <a:buSzPts val="2000"/>
              <a:buChar char="●"/>
            </a:pPr>
            <a:r>
              <a:rPr lang="en-US" sz="1600">
                <a:solidFill>
                  <a:schemeClr val="lt1"/>
                </a:solidFill>
              </a:rPr>
              <a:t>Prediction result on the screen</a:t>
            </a:r>
            <a:endParaRPr sz="1600">
              <a:solidFill>
                <a:schemeClr val="lt1"/>
              </a:solidFill>
            </a:endParaRPr>
          </a:p>
          <a:p>
            <a:pPr indent="0" lvl="0" marL="457200" marR="0" rtl="0" algn="l">
              <a:lnSpc>
                <a:spcPct val="100000"/>
              </a:lnSpc>
              <a:spcBef>
                <a:spcPts val="0"/>
              </a:spcBef>
              <a:spcAft>
                <a:spcPts val="0"/>
              </a:spcAft>
              <a:buNone/>
            </a:pPr>
            <a:r>
              <a:t/>
            </a:r>
            <a:endParaRPr sz="1600">
              <a:solidFill>
                <a:schemeClr val="lt1"/>
              </a:solidFill>
            </a:endParaRPr>
          </a:p>
        </p:txBody>
      </p:sp>
      <p:pic>
        <p:nvPicPr>
          <p:cNvPr id="282" name="Google Shape;282;p37"/>
          <p:cNvPicPr preferRelativeResize="0"/>
          <p:nvPr/>
        </p:nvPicPr>
        <p:blipFill>
          <a:blip r:embed="rId3">
            <a:alphaModFix/>
          </a:blip>
          <a:stretch>
            <a:fillRect/>
          </a:stretch>
        </p:blipFill>
        <p:spPr>
          <a:xfrm>
            <a:off x="3834475" y="1662400"/>
            <a:ext cx="8211200" cy="353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47e1e39588_0_2"/>
          <p:cNvSpPr txBox="1"/>
          <p:nvPr>
            <p:ph type="title"/>
          </p:nvPr>
        </p:nvSpPr>
        <p:spPr>
          <a:xfrm>
            <a:off x="489000" y="533400"/>
            <a:ext cx="11214000" cy="5355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Flask </a:t>
            </a:r>
            <a:r>
              <a:rPr lang="en-US"/>
              <a:t>,Web page</a:t>
            </a:r>
            <a:endParaRPr/>
          </a:p>
        </p:txBody>
      </p:sp>
      <p:sp>
        <p:nvSpPr>
          <p:cNvPr id="289" name="Google Shape;289;g147e1e39588_0_2"/>
          <p:cNvSpPr txBox="1"/>
          <p:nvPr>
            <p:ph idx="12" type="sldNum"/>
          </p:nvPr>
        </p:nvSpPr>
        <p:spPr>
          <a:xfrm>
            <a:off x="11252200" y="6315075"/>
            <a:ext cx="406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290" name="Google Shape;290;g147e1e39588_0_2"/>
          <p:cNvPicPr preferRelativeResize="0"/>
          <p:nvPr/>
        </p:nvPicPr>
        <p:blipFill rotWithShape="1">
          <a:blip r:embed="rId3">
            <a:alphaModFix/>
          </a:blip>
          <a:srcRect b="0" l="4321" r="4321" t="0"/>
          <a:stretch/>
        </p:blipFill>
        <p:spPr>
          <a:xfrm>
            <a:off x="245450" y="2222225"/>
            <a:ext cx="6051524" cy="3182199"/>
          </a:xfrm>
          <a:prstGeom prst="rect">
            <a:avLst/>
          </a:prstGeom>
          <a:noFill/>
          <a:ln>
            <a:noFill/>
          </a:ln>
        </p:spPr>
      </p:pic>
      <p:pic>
        <p:nvPicPr>
          <p:cNvPr id="291" name="Google Shape;291;g147e1e39588_0_2"/>
          <p:cNvPicPr preferRelativeResize="0"/>
          <p:nvPr/>
        </p:nvPicPr>
        <p:blipFill>
          <a:blip r:embed="rId4">
            <a:alphaModFix/>
          </a:blip>
          <a:stretch>
            <a:fillRect/>
          </a:stretch>
        </p:blipFill>
        <p:spPr>
          <a:xfrm>
            <a:off x="6484576" y="2525400"/>
            <a:ext cx="4978198" cy="20443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44d9bc8457_0_0"/>
          <p:cNvSpPr txBox="1"/>
          <p:nvPr>
            <p:ph type="title"/>
          </p:nvPr>
        </p:nvSpPr>
        <p:spPr>
          <a:xfrm>
            <a:off x="444500" y="542925"/>
            <a:ext cx="11214000" cy="5355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US"/>
              <a:t>Summary</a:t>
            </a:r>
            <a:endParaRPr/>
          </a:p>
        </p:txBody>
      </p:sp>
      <p:sp>
        <p:nvSpPr>
          <p:cNvPr id="297" name="Google Shape;297;g144d9bc8457_0_0"/>
          <p:cNvSpPr txBox="1"/>
          <p:nvPr>
            <p:ph idx="1" type="body"/>
          </p:nvPr>
        </p:nvSpPr>
        <p:spPr>
          <a:xfrm>
            <a:off x="444500" y="1625374"/>
            <a:ext cx="11045700" cy="4587300"/>
          </a:xfrm>
          <a:prstGeom prst="rect">
            <a:avLst/>
          </a:prstGeom>
          <a:noFill/>
          <a:ln>
            <a:noFill/>
          </a:ln>
        </p:spPr>
        <p:txBody>
          <a:bodyPr anchorCtr="0" anchor="t" bIns="45700" lIns="91425" spcFirstLastPara="1" rIns="91425" wrap="square" tIns="45700">
            <a:noAutofit/>
          </a:bodyPr>
          <a:lstStyle/>
          <a:p>
            <a:pPr indent="-127000" lvl="0" marL="228600" rtl="0" algn="l">
              <a:lnSpc>
                <a:spcPct val="100000"/>
              </a:lnSpc>
              <a:spcBef>
                <a:spcPts val="0"/>
              </a:spcBef>
              <a:spcAft>
                <a:spcPts val="0"/>
              </a:spcAft>
              <a:buSzPts val="1600"/>
              <a:buNone/>
            </a:pPr>
            <a:r>
              <a:rPr lang="en-US"/>
              <a:t>Our prediction was that a Random Forest would produce a better prediction with our data. Random Forest are generally stronger with using categorical data, and </a:t>
            </a:r>
            <a:r>
              <a:rPr lang="en-US"/>
              <a:t>given our cleaning and preparation, we had to convert our categorical data to numeric (airports, flight airlines, etc) which influenced this.</a:t>
            </a:r>
            <a:endParaRPr/>
          </a:p>
          <a:p>
            <a:pPr indent="-127000" lvl="0" marL="228600" rtl="0" algn="l">
              <a:lnSpc>
                <a:spcPct val="100000"/>
              </a:lnSpc>
              <a:spcBef>
                <a:spcPts val="0"/>
              </a:spcBef>
              <a:spcAft>
                <a:spcPts val="0"/>
              </a:spcAft>
              <a:buSzPts val="1600"/>
              <a:buNone/>
            </a:pPr>
            <a:r>
              <a:t/>
            </a:r>
            <a:endParaRPr/>
          </a:p>
          <a:p>
            <a:pPr indent="-127000" lvl="0" marL="228600" rtl="0" algn="l">
              <a:lnSpc>
                <a:spcPct val="100000"/>
              </a:lnSpc>
              <a:spcBef>
                <a:spcPts val="0"/>
              </a:spcBef>
              <a:spcAft>
                <a:spcPts val="0"/>
              </a:spcAft>
              <a:buSzPts val="1600"/>
              <a:buNone/>
            </a:pPr>
            <a:r>
              <a:rPr lang="en-US"/>
              <a:t>The results were very close, however, our prediction held true. Our Random Forest model did provide a stronger prediction (1.0), compared to our Logistic Regression model (0.9997). </a:t>
            </a:r>
            <a:endParaRPr/>
          </a:p>
          <a:p>
            <a:pPr indent="-127000" lvl="0" marL="228600" rtl="0" algn="l">
              <a:lnSpc>
                <a:spcPct val="100000"/>
              </a:lnSpc>
              <a:spcBef>
                <a:spcPts val="0"/>
              </a:spcBef>
              <a:spcAft>
                <a:spcPts val="0"/>
              </a:spcAft>
              <a:buSzPts val="1600"/>
              <a:buNone/>
            </a:pPr>
            <a:r>
              <a:t/>
            </a:r>
            <a:endParaRPr/>
          </a:p>
          <a:p>
            <a:pPr indent="-127000" lvl="0" marL="228600" rtl="0" algn="l">
              <a:lnSpc>
                <a:spcPct val="100000"/>
              </a:lnSpc>
              <a:spcBef>
                <a:spcPts val="0"/>
              </a:spcBef>
              <a:spcAft>
                <a:spcPts val="0"/>
              </a:spcAft>
              <a:buSzPts val="1600"/>
              <a:buNone/>
            </a:pPr>
            <a:r>
              <a:t/>
            </a:r>
            <a:endParaRPr/>
          </a:p>
          <a:p>
            <a:pPr indent="-127000" lvl="0" marL="228600" rtl="0" algn="l">
              <a:lnSpc>
                <a:spcPct val="100000"/>
              </a:lnSpc>
              <a:spcBef>
                <a:spcPts val="0"/>
              </a:spcBef>
              <a:spcAft>
                <a:spcPts val="0"/>
              </a:spcAft>
              <a:buSzPts val="1600"/>
              <a:buNone/>
            </a:pPr>
            <a:r>
              <a:rPr lang="en-US"/>
              <a:t>The results of our data did show that Southwest Airlines (IATA: WN) is the airline with the highest amount of delayed flights, followed by Delta (IATA: DL), Skywest Airlines (IATA: OO), and Atlantic Southeast Airlines (IATA: EV).</a:t>
            </a:r>
            <a:endParaRPr/>
          </a:p>
          <a:p>
            <a:pPr indent="-127000" lvl="0" marL="228600" rtl="0" algn="l">
              <a:lnSpc>
                <a:spcPct val="100000"/>
              </a:lnSpc>
              <a:spcBef>
                <a:spcPts val="0"/>
              </a:spcBef>
              <a:spcAft>
                <a:spcPts val="0"/>
              </a:spcAft>
              <a:buSzPts val="1600"/>
              <a:buNone/>
            </a:pPr>
            <a:r>
              <a:t/>
            </a:r>
            <a:endParaRPr/>
          </a:p>
          <a:p>
            <a:pPr indent="-127000" lvl="0" marL="228600" rtl="0" algn="l">
              <a:lnSpc>
                <a:spcPct val="100000"/>
              </a:lnSpc>
              <a:spcBef>
                <a:spcPts val="0"/>
              </a:spcBef>
              <a:spcAft>
                <a:spcPts val="0"/>
              </a:spcAft>
              <a:buSzPts val="1600"/>
              <a:buNone/>
            </a:pPr>
            <a:r>
              <a:rPr lang="en-US"/>
              <a:t>The airports with the highest amount delayed arrival flights (IE: flight arrives past the original estimated arrival time) are: Denver (DEN), Atlanta(ATL), O’Hare(ORD), Dallas Fort Worth (DFW), Los Angles (LAX), and Phoenix AZ).</a:t>
            </a:r>
            <a:endParaRPr/>
          </a:p>
          <a:p>
            <a:pPr indent="-127000" lvl="0" marL="228600" rtl="0" algn="l">
              <a:lnSpc>
                <a:spcPct val="100000"/>
              </a:lnSpc>
              <a:spcBef>
                <a:spcPts val="0"/>
              </a:spcBef>
              <a:spcAft>
                <a:spcPts val="0"/>
              </a:spcAft>
              <a:buSzPts val="1600"/>
              <a:buNone/>
            </a:pPr>
            <a:r>
              <a:t/>
            </a:r>
            <a:endParaRPr/>
          </a:p>
          <a:p>
            <a:pPr indent="-127000" lvl="0" marL="228600" rtl="0" algn="l">
              <a:lnSpc>
                <a:spcPct val="100000"/>
              </a:lnSpc>
              <a:spcBef>
                <a:spcPts val="0"/>
              </a:spcBef>
              <a:spcAft>
                <a:spcPts val="0"/>
              </a:spcAft>
              <a:buSzPts val="1600"/>
              <a:buNone/>
            </a:pPr>
            <a:r>
              <a:rPr lang="en-US"/>
              <a:t>The day of the month did not have any direct correlation to a pattern of predicting delays, however, our data did suggest the 1st -&gt; 5th and the 25th + 26th of each month had the highest counts of delays.</a:t>
            </a:r>
            <a:endParaRPr/>
          </a:p>
        </p:txBody>
      </p:sp>
      <p:sp>
        <p:nvSpPr>
          <p:cNvPr id="298" name="Google Shape;298;g144d9bc8457_0_0"/>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44d9bc8457_0_6"/>
          <p:cNvSpPr txBox="1"/>
          <p:nvPr>
            <p:ph type="title"/>
          </p:nvPr>
        </p:nvSpPr>
        <p:spPr>
          <a:xfrm>
            <a:off x="444500" y="542925"/>
            <a:ext cx="11214000" cy="5355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US"/>
              <a:t>Lesson Learned </a:t>
            </a:r>
            <a:endParaRPr/>
          </a:p>
        </p:txBody>
      </p:sp>
      <p:sp>
        <p:nvSpPr>
          <p:cNvPr id="304" name="Google Shape;304;g144d9bc8457_0_6"/>
          <p:cNvSpPr txBox="1"/>
          <p:nvPr>
            <p:ph idx="1" type="body"/>
          </p:nvPr>
        </p:nvSpPr>
        <p:spPr>
          <a:xfrm>
            <a:off x="444500" y="1625385"/>
            <a:ext cx="11045700" cy="4093200"/>
          </a:xfrm>
          <a:prstGeom prst="rect">
            <a:avLst/>
          </a:prstGeom>
          <a:noFill/>
          <a:ln>
            <a:noFill/>
          </a:ln>
        </p:spPr>
        <p:txBody>
          <a:bodyPr anchorCtr="0" anchor="t" bIns="45700" lIns="91425" spcFirstLastPara="1" rIns="91425" wrap="square" tIns="45700">
            <a:noAutofit/>
          </a:bodyPr>
          <a:lstStyle/>
          <a:p>
            <a:pPr indent="-127000" lvl="0" marL="228600" rtl="0" algn="l">
              <a:lnSpc>
                <a:spcPct val="100000"/>
              </a:lnSpc>
              <a:spcBef>
                <a:spcPts val="0"/>
              </a:spcBef>
              <a:spcAft>
                <a:spcPts val="0"/>
              </a:spcAft>
              <a:buSzPts val="1600"/>
              <a:buNone/>
            </a:pPr>
            <a:r>
              <a:rPr lang="en-US"/>
              <a:t>Our team came across hurdles throughout the project, but we continued to address and fix them in a timely manner.</a:t>
            </a:r>
            <a:endParaRPr/>
          </a:p>
          <a:p>
            <a:pPr indent="-127000" lvl="0" marL="228600" rtl="0" algn="l">
              <a:lnSpc>
                <a:spcPct val="100000"/>
              </a:lnSpc>
              <a:spcBef>
                <a:spcPts val="0"/>
              </a:spcBef>
              <a:spcAft>
                <a:spcPts val="0"/>
              </a:spcAft>
              <a:buSzPts val="1600"/>
              <a:buNone/>
            </a:pPr>
            <a:r>
              <a:t/>
            </a:r>
            <a:endParaRPr/>
          </a:p>
          <a:p>
            <a:pPr indent="-127000" lvl="0" marL="228600" rtl="0" algn="l">
              <a:lnSpc>
                <a:spcPct val="100000"/>
              </a:lnSpc>
              <a:spcBef>
                <a:spcPts val="0"/>
              </a:spcBef>
              <a:spcAft>
                <a:spcPts val="0"/>
              </a:spcAft>
              <a:buSzPts val="1600"/>
              <a:buNone/>
            </a:pPr>
            <a:r>
              <a:rPr lang="en-US"/>
              <a:t>We needed to reassess our data size (we bounced around from working with a full year, to only 3 months, ultimately to ending with 6 months). Our models would crash when trying to run due to such a high size, but we were able to work around this by using a random sample size when running our code. (shoutout to TA Erin for this suggestion!).</a:t>
            </a:r>
            <a:endParaRPr/>
          </a:p>
          <a:p>
            <a:pPr indent="-127000" lvl="0" marL="228600" rtl="0" algn="l">
              <a:lnSpc>
                <a:spcPct val="100000"/>
              </a:lnSpc>
              <a:spcBef>
                <a:spcPts val="0"/>
              </a:spcBef>
              <a:spcAft>
                <a:spcPts val="0"/>
              </a:spcAft>
              <a:buSzPts val="1600"/>
              <a:buNone/>
            </a:pPr>
            <a:r>
              <a:t/>
            </a:r>
            <a:endParaRPr/>
          </a:p>
          <a:p>
            <a:pPr indent="-127000" lvl="0" marL="228600" rtl="0" algn="l">
              <a:lnSpc>
                <a:spcPct val="100000"/>
              </a:lnSpc>
              <a:spcBef>
                <a:spcPts val="0"/>
              </a:spcBef>
              <a:spcAft>
                <a:spcPts val="0"/>
              </a:spcAft>
              <a:buSzPts val="1600"/>
              <a:buNone/>
            </a:pPr>
            <a:r>
              <a:rPr lang="en-US"/>
              <a:t>Assisting</a:t>
            </a:r>
            <a:r>
              <a:rPr lang="en-US"/>
              <a:t> with changing factors in our dataframe columns for our Flask App and HTML prediction page to properly generate. (Changing data to numeric values, etc).</a:t>
            </a:r>
            <a:endParaRPr/>
          </a:p>
          <a:p>
            <a:pPr indent="-127000" lvl="0" marL="228600" rtl="0" algn="l">
              <a:lnSpc>
                <a:spcPct val="100000"/>
              </a:lnSpc>
              <a:spcBef>
                <a:spcPts val="0"/>
              </a:spcBef>
              <a:spcAft>
                <a:spcPts val="0"/>
              </a:spcAft>
              <a:buSzPts val="1600"/>
              <a:buNone/>
            </a:pPr>
            <a:r>
              <a:t/>
            </a:r>
            <a:endParaRPr/>
          </a:p>
          <a:p>
            <a:pPr indent="-127000" lvl="0" marL="228600" rtl="0" algn="l">
              <a:spcBef>
                <a:spcPts val="0"/>
              </a:spcBef>
              <a:spcAft>
                <a:spcPts val="0"/>
              </a:spcAft>
              <a:buClr>
                <a:schemeClr val="dk1"/>
              </a:buClr>
              <a:buSzPts val="1600"/>
              <a:buFont typeface="Arial"/>
              <a:buNone/>
            </a:pPr>
            <a:r>
              <a:rPr lang="en-US"/>
              <a:t>The amount of data used (6 months) could have an influence on our prediction models and their outcome, and future prediction models used could try to incorporate multiple years’ of flight data to provide further insight on these models.</a:t>
            </a:r>
            <a:endParaRPr/>
          </a:p>
          <a:p>
            <a:pPr indent="-127000" lvl="0" marL="228600" rtl="0" algn="l">
              <a:lnSpc>
                <a:spcPct val="100000"/>
              </a:lnSpc>
              <a:spcBef>
                <a:spcPts val="0"/>
              </a:spcBef>
              <a:spcAft>
                <a:spcPts val="0"/>
              </a:spcAft>
              <a:buSzPts val="1600"/>
              <a:buNone/>
            </a:pPr>
            <a:r>
              <a:t/>
            </a:r>
            <a:endParaRPr/>
          </a:p>
          <a:p>
            <a:pPr indent="-127000" lvl="0" marL="228600" rtl="0" algn="l">
              <a:lnSpc>
                <a:spcPct val="100000"/>
              </a:lnSpc>
              <a:spcBef>
                <a:spcPts val="0"/>
              </a:spcBef>
              <a:spcAft>
                <a:spcPts val="0"/>
              </a:spcAft>
              <a:buSzPts val="1600"/>
              <a:buNone/>
            </a:pPr>
            <a:r>
              <a:t/>
            </a:r>
            <a:endParaRPr/>
          </a:p>
        </p:txBody>
      </p:sp>
      <p:sp>
        <p:nvSpPr>
          <p:cNvPr id="305" name="Google Shape;305;g144d9bc8457_0_6"/>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2"/>
          <p:cNvSpPr txBox="1"/>
          <p:nvPr>
            <p:ph type="ctrTitle"/>
          </p:nvPr>
        </p:nvSpPr>
        <p:spPr>
          <a:xfrm>
            <a:off x="6712992" y="717133"/>
            <a:ext cx="4945500" cy="124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Trebuchet MS"/>
              <a:buNone/>
            </a:pPr>
            <a:r>
              <a:rPr lang="en-US"/>
              <a:t>Thank You!</a:t>
            </a:r>
            <a:endParaRPr/>
          </a:p>
        </p:txBody>
      </p:sp>
      <p:sp>
        <p:nvSpPr>
          <p:cNvPr id="311" name="Google Shape;311;p12"/>
          <p:cNvSpPr txBox="1"/>
          <p:nvPr>
            <p:ph type="ctrTitle"/>
          </p:nvPr>
        </p:nvSpPr>
        <p:spPr>
          <a:xfrm>
            <a:off x="4905992" y="4962558"/>
            <a:ext cx="4945500" cy="124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Trebuchet MS"/>
              <a:buNone/>
            </a:pPr>
            <a:r>
              <a:rPr lang="en-US"/>
              <a:t>Repo Link: </a:t>
            </a:r>
            <a:endParaRPr/>
          </a:p>
        </p:txBody>
      </p:sp>
      <p:pic>
        <p:nvPicPr>
          <p:cNvPr id="312" name="Google Shape;312;p12"/>
          <p:cNvPicPr preferRelativeResize="0"/>
          <p:nvPr/>
        </p:nvPicPr>
        <p:blipFill rotWithShape="1">
          <a:blip r:embed="rId3">
            <a:alphaModFix/>
          </a:blip>
          <a:srcRect b="0" l="0" r="0" t="0"/>
          <a:stretch/>
        </p:blipFill>
        <p:spPr>
          <a:xfrm>
            <a:off x="8699825" y="4081950"/>
            <a:ext cx="2235800" cy="2242650"/>
          </a:xfrm>
          <a:prstGeom prst="rect">
            <a:avLst/>
          </a:prstGeom>
          <a:noFill/>
          <a:ln>
            <a:noFill/>
          </a:ln>
        </p:spPr>
      </p:pic>
    </p:spTree>
  </p:cSld>
  <p:clrMapOvr>
    <a:masterClrMapping/>
  </p:clrMapOvr>
  <p:transition spd="slow">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3"/>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US"/>
              <a:t>Description </a:t>
            </a:r>
            <a:endParaRPr/>
          </a:p>
        </p:txBody>
      </p:sp>
      <p:sp>
        <p:nvSpPr>
          <p:cNvPr id="195" name="Google Shape;195;p13"/>
          <p:cNvSpPr txBox="1"/>
          <p:nvPr>
            <p:ph idx="1" type="body"/>
          </p:nvPr>
        </p:nvSpPr>
        <p:spPr>
          <a:xfrm>
            <a:off x="444500" y="1625385"/>
            <a:ext cx="11045658" cy="4093243"/>
          </a:xfrm>
          <a:prstGeom prst="rect">
            <a:avLst/>
          </a:prstGeom>
          <a:noFill/>
          <a:ln>
            <a:noFill/>
          </a:ln>
        </p:spPr>
        <p:txBody>
          <a:bodyPr anchorCtr="0" anchor="t" bIns="45700" lIns="91425" spcFirstLastPara="1" rIns="91425" wrap="square" tIns="45700">
            <a:noAutofit/>
          </a:bodyPr>
          <a:lstStyle/>
          <a:p>
            <a:pPr indent="-127000" lvl="0" marL="228600" rtl="0" algn="l">
              <a:lnSpc>
                <a:spcPct val="100000"/>
              </a:lnSpc>
              <a:spcBef>
                <a:spcPts val="0"/>
              </a:spcBef>
              <a:spcAft>
                <a:spcPts val="0"/>
              </a:spcAft>
              <a:buSzPts val="1600"/>
              <a:buNone/>
            </a:pPr>
            <a:r>
              <a:rPr lang="en-US"/>
              <a:t>The U.S. Department of Transportation's (DOT) Bureau of Transportation Statistics tracks the on-time performance of domestic flights operated by large air carriers. Summary information on the number of on-time, delayed, canceled, and diverted flights is published in DOT's monthly Air Travel Consumer Report and in this dataset of 2015 flight delays and cancellations..</a:t>
            </a:r>
            <a:endParaRPr/>
          </a:p>
          <a:p>
            <a:pPr indent="-127000" lvl="0" marL="228600" rtl="0" algn="l">
              <a:lnSpc>
                <a:spcPct val="100000"/>
              </a:lnSpc>
              <a:spcBef>
                <a:spcPts val="0"/>
              </a:spcBef>
              <a:spcAft>
                <a:spcPts val="0"/>
              </a:spcAft>
              <a:buSzPts val="1600"/>
              <a:buNone/>
            </a:pPr>
            <a:r>
              <a:t/>
            </a:r>
            <a:endParaRPr/>
          </a:p>
          <a:p>
            <a:pPr indent="-127000" lvl="0" marL="228600" rtl="0" algn="l">
              <a:spcBef>
                <a:spcPts val="0"/>
              </a:spcBef>
              <a:spcAft>
                <a:spcPts val="0"/>
              </a:spcAft>
              <a:buClr>
                <a:schemeClr val="dk1"/>
              </a:buClr>
              <a:buSzPts val="1600"/>
              <a:buFont typeface="Arial"/>
              <a:buNone/>
            </a:pPr>
            <a:r>
              <a:rPr lang="en-US"/>
              <a:t>We used this dataset</a:t>
            </a:r>
            <a:r>
              <a:rPr lang="en-US"/>
              <a:t> to find out whether a delay prediction can be made for future flights based on Airline, Airport locations, Departure and Arrival TIme, Delays by various causes (Securit, Weather, Airline, etc…)</a:t>
            </a:r>
            <a:endParaRPr/>
          </a:p>
          <a:p>
            <a:pPr indent="-127000" lvl="0" marL="228600" rtl="0" algn="l">
              <a:spcBef>
                <a:spcPts val="0"/>
              </a:spcBef>
              <a:spcAft>
                <a:spcPts val="0"/>
              </a:spcAft>
              <a:buClr>
                <a:schemeClr val="dk1"/>
              </a:buClr>
              <a:buSzPts val="1600"/>
              <a:buFont typeface="Arial"/>
              <a:buNone/>
            </a:pPr>
            <a:r>
              <a:t/>
            </a:r>
            <a:endParaRPr/>
          </a:p>
          <a:p>
            <a:pPr indent="-127000" lvl="0" marL="228600" rtl="0" algn="l">
              <a:spcBef>
                <a:spcPts val="0"/>
              </a:spcBef>
              <a:spcAft>
                <a:spcPts val="0"/>
              </a:spcAft>
              <a:buClr>
                <a:schemeClr val="dk1"/>
              </a:buClr>
              <a:buSzPts val="1600"/>
              <a:buFont typeface="Arial"/>
              <a:buNone/>
            </a:pPr>
            <a:r>
              <a:t/>
            </a:r>
            <a:endParaRPr/>
          </a:p>
          <a:p>
            <a:pPr indent="-127000" lvl="0" marL="228600" rtl="0" algn="l">
              <a:spcBef>
                <a:spcPts val="0"/>
              </a:spcBef>
              <a:spcAft>
                <a:spcPts val="0"/>
              </a:spcAft>
              <a:buSzPts val="1600"/>
              <a:buNone/>
            </a:pPr>
            <a:r>
              <a:rPr lang="en-US"/>
              <a:t>Factors explored in our data for predictions included differing airlines, departure and arrival airports, the day of week, and the month.</a:t>
            </a:r>
            <a:endParaRPr/>
          </a:p>
          <a:p>
            <a:pPr indent="-127000" lvl="0" marL="228600" rtl="0" algn="l">
              <a:spcBef>
                <a:spcPts val="0"/>
              </a:spcBef>
              <a:spcAft>
                <a:spcPts val="0"/>
              </a:spcAft>
              <a:buSzPts val="1600"/>
              <a:buNone/>
            </a:pPr>
            <a:r>
              <a:t/>
            </a:r>
            <a:endParaRPr/>
          </a:p>
          <a:p>
            <a:pPr indent="-127000" lvl="0" marL="228600" rtl="0" algn="l">
              <a:spcBef>
                <a:spcPts val="0"/>
              </a:spcBef>
              <a:spcAft>
                <a:spcPts val="0"/>
              </a:spcAft>
              <a:buSzPts val="1600"/>
              <a:buNone/>
            </a:pPr>
            <a:r>
              <a:rPr lang="en-US"/>
              <a:t>The data that we examined is composed of more categorical data and as a results of that, we predicted Random Forest Classifier would be a stronger model compared to Logistic Regression model.</a:t>
            </a:r>
            <a:endParaRPr/>
          </a:p>
          <a:p>
            <a:pPr indent="-127000" lvl="0" marL="228600" rtl="0" algn="l">
              <a:spcBef>
                <a:spcPts val="0"/>
              </a:spcBef>
              <a:spcAft>
                <a:spcPts val="0"/>
              </a:spcAft>
              <a:buSzPts val="1600"/>
              <a:buNone/>
            </a:pPr>
            <a:r>
              <a:t/>
            </a:r>
            <a:endParaRPr/>
          </a:p>
          <a:p>
            <a:pPr indent="-127000" lvl="0" marL="228600" rtl="0" algn="l">
              <a:spcBef>
                <a:spcPts val="0"/>
              </a:spcBef>
              <a:spcAft>
                <a:spcPts val="0"/>
              </a:spcAft>
              <a:buSzPts val="1600"/>
              <a:buNone/>
            </a:pPr>
            <a:r>
              <a:t/>
            </a:r>
            <a:endParaRPr/>
          </a:p>
          <a:p>
            <a:pPr indent="-127000" lvl="0" marL="228600" rtl="0" algn="l">
              <a:spcBef>
                <a:spcPts val="0"/>
              </a:spcBef>
              <a:spcAft>
                <a:spcPts val="0"/>
              </a:spcAft>
              <a:buClr>
                <a:schemeClr val="dk1"/>
              </a:buClr>
              <a:buSzPts val="1600"/>
              <a:buFont typeface="Arial"/>
              <a:buNone/>
            </a:pPr>
            <a:r>
              <a:t/>
            </a:r>
            <a:endParaRPr/>
          </a:p>
          <a:p>
            <a:pPr indent="-127000" lvl="0" marL="228600" rtl="0" algn="l">
              <a:lnSpc>
                <a:spcPct val="100000"/>
              </a:lnSpc>
              <a:spcBef>
                <a:spcPts val="0"/>
              </a:spcBef>
              <a:spcAft>
                <a:spcPts val="0"/>
              </a:spcAft>
              <a:buSzPts val="1600"/>
              <a:buNone/>
            </a:pPr>
            <a:r>
              <a:t/>
            </a:r>
            <a:endParaRPr/>
          </a:p>
        </p:txBody>
      </p:sp>
      <p:sp>
        <p:nvSpPr>
          <p:cNvPr id="196" name="Google Shape;196;p13"/>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US"/>
              <a:t>Data Source </a:t>
            </a:r>
            <a:endParaRPr/>
          </a:p>
        </p:txBody>
      </p:sp>
      <p:sp>
        <p:nvSpPr>
          <p:cNvPr id="202" name="Google Shape;202;p4"/>
          <p:cNvSpPr txBox="1"/>
          <p:nvPr>
            <p:ph idx="1" type="body"/>
          </p:nvPr>
        </p:nvSpPr>
        <p:spPr>
          <a:xfrm>
            <a:off x="444500" y="1625385"/>
            <a:ext cx="11045700" cy="409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solidFill>
                <a:schemeClr val="lt1"/>
              </a:solidFill>
            </a:endParaRPr>
          </a:p>
          <a:p>
            <a:pPr indent="-228600" lvl="0" marL="228600" rtl="0" algn="l">
              <a:lnSpc>
                <a:spcPct val="100000"/>
              </a:lnSpc>
              <a:spcBef>
                <a:spcPts val="0"/>
              </a:spcBef>
              <a:spcAft>
                <a:spcPts val="0"/>
              </a:spcAft>
              <a:buSzPts val="1600"/>
              <a:buChar char="•"/>
            </a:pPr>
            <a:r>
              <a:rPr lang="en-US" u="sng"/>
              <a:t>https://www.kaggle.com/datasets/usdot/flight-delays</a:t>
            </a:r>
            <a:endParaRPr u="sng">
              <a:solidFill>
                <a:schemeClr val="lt1"/>
              </a:solidFill>
            </a:endParaRPr>
          </a:p>
          <a:p>
            <a:pPr indent="-127000" lvl="0" marL="228600" rtl="0" algn="l">
              <a:lnSpc>
                <a:spcPct val="100000"/>
              </a:lnSpc>
              <a:spcBef>
                <a:spcPts val="0"/>
              </a:spcBef>
              <a:spcAft>
                <a:spcPts val="0"/>
              </a:spcAft>
              <a:buSzPts val="1600"/>
              <a:buNone/>
            </a:pPr>
            <a:r>
              <a:t/>
            </a:r>
            <a:endParaRPr>
              <a:solidFill>
                <a:schemeClr val="lt1"/>
              </a:solidFill>
            </a:endParaRPr>
          </a:p>
          <a:p>
            <a:pPr indent="-228600" lvl="0" marL="228600" rtl="0" algn="l">
              <a:lnSpc>
                <a:spcPct val="100000"/>
              </a:lnSpc>
              <a:spcBef>
                <a:spcPts val="0"/>
              </a:spcBef>
              <a:spcAft>
                <a:spcPts val="0"/>
              </a:spcAft>
              <a:buSzPts val="1600"/>
              <a:buChar char="•"/>
            </a:pPr>
            <a:r>
              <a:rPr lang="en-US">
                <a:solidFill>
                  <a:schemeClr val="lt1"/>
                </a:solidFill>
              </a:rPr>
              <a:t>Data i</a:t>
            </a:r>
            <a:r>
              <a:rPr lang="en-US"/>
              <a:t>s collected and published by the Department of Transportation’s Bureau of Transportation Statistics. </a:t>
            </a:r>
            <a:endParaRPr/>
          </a:p>
          <a:p>
            <a:pPr indent="-228600" lvl="0" marL="228600" rtl="0" algn="l">
              <a:lnSpc>
                <a:spcPct val="100000"/>
              </a:lnSpc>
              <a:spcBef>
                <a:spcPts val="0"/>
              </a:spcBef>
              <a:spcAft>
                <a:spcPts val="0"/>
              </a:spcAft>
              <a:buSzPts val="1600"/>
              <a:buChar char="•"/>
            </a:pPr>
            <a:r>
              <a:rPr lang="en-US"/>
              <a:t>Data consists of the whole year but it was </a:t>
            </a:r>
            <a:r>
              <a:rPr lang="en-US"/>
              <a:t>condensed</a:t>
            </a:r>
            <a:r>
              <a:rPr lang="en-US"/>
              <a:t> to 6 months to run the models.</a:t>
            </a:r>
            <a:endParaRPr/>
          </a:p>
          <a:p>
            <a:pPr indent="-228600" lvl="0" marL="228600" rtl="0" algn="l">
              <a:lnSpc>
                <a:spcPct val="100000"/>
              </a:lnSpc>
              <a:spcBef>
                <a:spcPts val="0"/>
              </a:spcBef>
              <a:spcAft>
                <a:spcPts val="0"/>
              </a:spcAft>
              <a:buSzPts val="1600"/>
              <a:buChar char="•"/>
            </a:pPr>
            <a:r>
              <a:rPr lang="en-US"/>
              <a:t>5.8 million rows of data was examined with this dataset. </a:t>
            </a:r>
            <a:endParaRPr/>
          </a:p>
          <a:p>
            <a:pPr indent="0" lvl="0" marL="457200" rtl="0" algn="l">
              <a:lnSpc>
                <a:spcPct val="100000"/>
              </a:lnSpc>
              <a:spcBef>
                <a:spcPts val="0"/>
              </a:spcBef>
              <a:spcAft>
                <a:spcPts val="0"/>
              </a:spcAft>
              <a:buNone/>
            </a:pPr>
            <a:r>
              <a:t/>
            </a:r>
            <a:endParaRPr/>
          </a:p>
          <a:p>
            <a:pPr indent="-127000" lvl="0" marL="228600" rtl="0" algn="l">
              <a:lnSpc>
                <a:spcPct val="100000"/>
              </a:lnSpc>
              <a:spcBef>
                <a:spcPts val="0"/>
              </a:spcBef>
              <a:spcAft>
                <a:spcPts val="0"/>
              </a:spcAft>
              <a:buSzPts val="1600"/>
              <a:buNone/>
            </a:pPr>
            <a:r>
              <a:t/>
            </a:r>
            <a:endParaRPr/>
          </a:p>
        </p:txBody>
      </p:sp>
      <p:sp>
        <p:nvSpPr>
          <p:cNvPr id="203" name="Google Shape;203;p4"/>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04" name="Google Shape;204;p4"/>
          <p:cNvPicPr preferRelativeResize="0"/>
          <p:nvPr/>
        </p:nvPicPr>
        <p:blipFill rotWithShape="1">
          <a:blip r:embed="rId3">
            <a:alphaModFix/>
          </a:blip>
          <a:srcRect b="11480" l="6593" r="0" t="47360"/>
          <a:stretch/>
        </p:blipFill>
        <p:spPr>
          <a:xfrm>
            <a:off x="4335625" y="37369"/>
            <a:ext cx="7563498" cy="1588016"/>
          </a:xfrm>
          <a:prstGeom prst="rect">
            <a:avLst/>
          </a:prstGeom>
          <a:noFill/>
          <a:ln>
            <a:noFill/>
          </a:ln>
        </p:spPr>
      </p:pic>
      <p:graphicFrame>
        <p:nvGraphicFramePr>
          <p:cNvPr id="205" name="Google Shape;205;p4"/>
          <p:cNvGraphicFramePr/>
          <p:nvPr/>
        </p:nvGraphicFramePr>
        <p:xfrm>
          <a:off x="907100" y="3764416"/>
          <a:ext cx="3000000" cy="3000000"/>
        </p:xfrm>
        <a:graphic>
          <a:graphicData uri="http://schemas.openxmlformats.org/drawingml/2006/table">
            <a:tbl>
              <a:tblPr bandRow="1" firstRow="1">
                <a:noFill/>
                <a:tableStyleId>{D9B38DFD-87E3-4EE2-893E-BE22A8E318C1}</a:tableStyleId>
              </a:tblPr>
              <a:tblGrid>
                <a:gridCol w="2032000"/>
              </a:tblGrid>
              <a:tr h="364675">
                <a:tc>
                  <a:txBody>
                    <a:bodyPr/>
                    <a:lstStyle/>
                    <a:p>
                      <a:pPr indent="0" lvl="0" marL="0" marR="0" rtl="0" algn="l">
                        <a:lnSpc>
                          <a:spcPct val="100000"/>
                        </a:lnSpc>
                        <a:spcBef>
                          <a:spcPts val="0"/>
                        </a:spcBef>
                        <a:spcAft>
                          <a:spcPts val="0"/>
                        </a:spcAft>
                        <a:buNone/>
                      </a:pPr>
                      <a:r>
                        <a:rPr lang="en-US"/>
                        <a:t>airlines.csv</a:t>
                      </a:r>
                      <a:endParaRPr/>
                    </a:p>
                  </a:txBody>
                  <a:tcPr marT="45725" marB="45725" marR="91450" marL="91450"/>
                </a:tc>
              </a:tr>
              <a:tr h="364675">
                <a:tc>
                  <a:txBody>
                    <a:bodyPr/>
                    <a:lstStyle/>
                    <a:p>
                      <a:pPr indent="0" lvl="0" marL="0" marR="0" rtl="0" algn="l">
                        <a:lnSpc>
                          <a:spcPct val="100000"/>
                        </a:lnSpc>
                        <a:spcBef>
                          <a:spcPts val="0"/>
                        </a:spcBef>
                        <a:spcAft>
                          <a:spcPts val="0"/>
                        </a:spcAft>
                        <a:buNone/>
                      </a:pPr>
                      <a:r>
                        <a:rPr lang="en-US"/>
                        <a:t>IATA_CODE</a:t>
                      </a:r>
                      <a:endParaRPr/>
                    </a:p>
                  </a:txBody>
                  <a:tcPr marT="45725" marB="45725" marR="91450" marL="91450"/>
                </a:tc>
              </a:tr>
              <a:tr h="364675">
                <a:tc>
                  <a:txBody>
                    <a:bodyPr/>
                    <a:lstStyle/>
                    <a:p>
                      <a:pPr indent="0" lvl="0" marL="0" marR="0" rtl="0" algn="l">
                        <a:lnSpc>
                          <a:spcPct val="100000"/>
                        </a:lnSpc>
                        <a:spcBef>
                          <a:spcPts val="0"/>
                        </a:spcBef>
                        <a:spcAft>
                          <a:spcPts val="0"/>
                        </a:spcAft>
                        <a:buNone/>
                      </a:pPr>
                      <a:r>
                        <a:rPr lang="en-US"/>
                        <a:t>AIRLINE</a:t>
                      </a:r>
                      <a:endParaRPr/>
                    </a:p>
                  </a:txBody>
                  <a:tcPr marT="45725" marB="45725" marR="91450" marL="91450"/>
                </a:tc>
              </a:tr>
            </a:tbl>
          </a:graphicData>
        </a:graphic>
      </p:graphicFrame>
      <p:graphicFrame>
        <p:nvGraphicFramePr>
          <p:cNvPr id="206" name="Google Shape;206;p4"/>
          <p:cNvGraphicFramePr/>
          <p:nvPr/>
        </p:nvGraphicFramePr>
        <p:xfrm>
          <a:off x="3450575" y="3393566"/>
          <a:ext cx="3000000" cy="3000000"/>
        </p:xfrm>
        <a:graphic>
          <a:graphicData uri="http://schemas.openxmlformats.org/drawingml/2006/table">
            <a:tbl>
              <a:tblPr bandRow="1" firstRow="1">
                <a:noFill/>
                <a:tableStyleId>{D9B38DFD-87E3-4EE2-893E-BE22A8E318C1}</a:tableStyleId>
              </a:tblPr>
              <a:tblGrid>
                <a:gridCol w="2032000"/>
              </a:tblGrid>
              <a:tr h="370850">
                <a:tc>
                  <a:txBody>
                    <a:bodyPr/>
                    <a:lstStyle/>
                    <a:p>
                      <a:pPr indent="0" lvl="0" marL="0" marR="0" rtl="0" algn="l">
                        <a:lnSpc>
                          <a:spcPct val="100000"/>
                        </a:lnSpc>
                        <a:spcBef>
                          <a:spcPts val="0"/>
                        </a:spcBef>
                        <a:spcAft>
                          <a:spcPts val="0"/>
                        </a:spcAft>
                        <a:buNone/>
                      </a:pPr>
                      <a:r>
                        <a:rPr lang="en-US"/>
                        <a:t>airports.csv</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IATA_CODE</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AIRPORT</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CITY</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STATE</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COUNTRY</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LATITUDE </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LONGITUDE</a:t>
                      </a:r>
                      <a:endParaRPr/>
                    </a:p>
                  </a:txBody>
                  <a:tcPr marT="45725" marB="45725" marR="91450" marL="91450"/>
                </a:tc>
              </a:tr>
            </a:tbl>
          </a:graphicData>
        </a:graphic>
      </p:graphicFrame>
      <p:graphicFrame>
        <p:nvGraphicFramePr>
          <p:cNvPr id="207" name="Google Shape;207;p4"/>
          <p:cNvGraphicFramePr/>
          <p:nvPr/>
        </p:nvGraphicFramePr>
        <p:xfrm>
          <a:off x="6196850" y="3022716"/>
          <a:ext cx="3000000" cy="3000000"/>
        </p:xfrm>
        <a:graphic>
          <a:graphicData uri="http://schemas.openxmlformats.org/drawingml/2006/table">
            <a:tbl>
              <a:tblPr bandRow="1" firstRow="1">
                <a:noFill/>
                <a:tableStyleId>{D9B38DFD-87E3-4EE2-893E-BE22A8E318C1}</a:tableStyleId>
              </a:tblPr>
              <a:tblGrid>
                <a:gridCol w="2331250"/>
                <a:gridCol w="2601400"/>
              </a:tblGrid>
              <a:tr h="370850">
                <a:tc>
                  <a:txBody>
                    <a:bodyPr/>
                    <a:lstStyle/>
                    <a:p>
                      <a:pPr indent="0" lvl="0" marL="0" marR="0" rtl="0" algn="l">
                        <a:lnSpc>
                          <a:spcPct val="100000"/>
                        </a:lnSpc>
                        <a:spcBef>
                          <a:spcPts val="0"/>
                        </a:spcBef>
                        <a:spcAft>
                          <a:spcPts val="0"/>
                        </a:spcAft>
                        <a:buNone/>
                      </a:pPr>
                      <a:r>
                        <a:rPr lang="en-US"/>
                        <a:t>flights.csv</a:t>
                      </a:r>
                      <a:endParaRPr/>
                    </a:p>
                  </a:txBody>
                  <a:tcPr marT="45725" marB="45725" marR="91450" marL="91450"/>
                </a:tc>
                <a:tc>
                  <a:txBody>
                    <a:bodyPr/>
                    <a:lstStyle/>
                    <a:p>
                      <a:pPr indent="0" lvl="0" marL="0" marR="0" rtl="0" algn="l">
                        <a:lnSpc>
                          <a:spcPct val="100000"/>
                        </a:lnSpc>
                        <a:spcBef>
                          <a:spcPts val="0"/>
                        </a:spcBef>
                        <a:spcAft>
                          <a:spcPts val="0"/>
                        </a:spcAft>
                        <a:buNone/>
                      </a:pPr>
                      <a:r>
                        <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YEAR</a:t>
                      </a:r>
                      <a:endParaRPr/>
                    </a:p>
                  </a:txBody>
                  <a:tcPr marT="45725" marB="45725" marR="91450" marL="91450"/>
                </a:tc>
                <a:tc>
                  <a:txBody>
                    <a:bodyPr/>
                    <a:lstStyle/>
                    <a:p>
                      <a:pPr indent="0" lvl="0" marL="0" marR="0" rtl="0" algn="l">
                        <a:lnSpc>
                          <a:spcPct val="100000"/>
                        </a:lnSpc>
                        <a:spcBef>
                          <a:spcPts val="0"/>
                        </a:spcBef>
                        <a:spcAft>
                          <a:spcPts val="0"/>
                        </a:spcAft>
                        <a:buNone/>
                      </a:pPr>
                      <a:r>
                        <a:rPr lang="en-US"/>
                        <a:t>DEPARTURE TIME &amp; DELAY</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MONTH</a:t>
                      </a:r>
                      <a:endParaRPr/>
                    </a:p>
                  </a:txBody>
                  <a:tcPr marT="45725" marB="45725" marR="91450" marL="91450"/>
                </a:tc>
                <a:tc>
                  <a:txBody>
                    <a:bodyPr/>
                    <a:lstStyle/>
                    <a:p>
                      <a:pPr indent="0" lvl="0" marL="0" marR="0" rtl="0" algn="l">
                        <a:lnSpc>
                          <a:spcPct val="100000"/>
                        </a:lnSpc>
                        <a:spcBef>
                          <a:spcPts val="0"/>
                        </a:spcBef>
                        <a:spcAft>
                          <a:spcPts val="0"/>
                        </a:spcAft>
                        <a:buNone/>
                      </a:pPr>
                      <a:r>
                        <a:rPr lang="en-US"/>
                        <a:t>TAXI IN &amp; OUT</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DAY</a:t>
                      </a:r>
                      <a:endParaRPr/>
                    </a:p>
                  </a:txBody>
                  <a:tcPr marT="45725" marB="45725" marR="91450" marL="91450"/>
                </a:tc>
                <a:tc>
                  <a:txBody>
                    <a:bodyPr/>
                    <a:lstStyle/>
                    <a:p>
                      <a:pPr indent="0" lvl="0" marL="0" marR="0" rtl="0" algn="l">
                        <a:lnSpc>
                          <a:spcPct val="100000"/>
                        </a:lnSpc>
                        <a:spcBef>
                          <a:spcPts val="0"/>
                        </a:spcBef>
                        <a:spcAft>
                          <a:spcPts val="0"/>
                        </a:spcAft>
                        <a:buNone/>
                      </a:pPr>
                      <a:r>
                        <a:rPr lang="en-US"/>
                        <a:t>CANCELLATION REASON</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DAY_OF_WEEK</a:t>
                      </a:r>
                      <a:endParaRPr/>
                    </a:p>
                  </a:txBody>
                  <a:tcPr marT="45725" marB="45725" marR="91450" marL="91450"/>
                </a:tc>
                <a:tc>
                  <a:txBody>
                    <a:bodyPr/>
                    <a:lstStyle/>
                    <a:p>
                      <a:pPr indent="0" lvl="0" marL="0" marR="0" rtl="0" algn="l">
                        <a:lnSpc>
                          <a:spcPct val="100000"/>
                        </a:lnSpc>
                        <a:spcBef>
                          <a:spcPts val="0"/>
                        </a:spcBef>
                        <a:spcAft>
                          <a:spcPts val="0"/>
                        </a:spcAft>
                        <a:buNone/>
                      </a:pPr>
                      <a:r>
                        <a:rPr lang="en-US"/>
                        <a:t>AIR_SYSTEM_DELAY</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AIRLINE</a:t>
                      </a:r>
                      <a:endParaRPr/>
                    </a:p>
                  </a:txBody>
                  <a:tcPr marT="45725" marB="45725" marR="91450" marL="91450"/>
                </a:tc>
                <a:tc>
                  <a:txBody>
                    <a:bodyPr/>
                    <a:lstStyle/>
                    <a:p>
                      <a:pPr indent="0" lvl="0" marL="0" marR="0" rtl="0" algn="l">
                        <a:lnSpc>
                          <a:spcPct val="100000"/>
                        </a:lnSpc>
                        <a:spcBef>
                          <a:spcPts val="0"/>
                        </a:spcBef>
                        <a:spcAft>
                          <a:spcPts val="0"/>
                        </a:spcAft>
                        <a:buNone/>
                      </a:pPr>
                      <a:r>
                        <a:rPr lang="en-US"/>
                        <a:t>SECURITY_DELAY</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FLIGHT_NUMBER</a:t>
                      </a:r>
                      <a:r>
                        <a:rPr lang="en-US"/>
                        <a:t> </a:t>
                      </a:r>
                      <a:endParaRPr/>
                    </a:p>
                  </a:txBody>
                  <a:tcPr marT="45725" marB="45725" marR="91450" marL="91450"/>
                </a:tc>
                <a:tc>
                  <a:txBody>
                    <a:bodyPr/>
                    <a:lstStyle/>
                    <a:p>
                      <a:pPr indent="0" lvl="0" marL="0" marR="0" rtl="0" algn="l">
                        <a:lnSpc>
                          <a:spcPct val="100000"/>
                        </a:lnSpc>
                        <a:spcBef>
                          <a:spcPts val="0"/>
                        </a:spcBef>
                        <a:spcAft>
                          <a:spcPts val="0"/>
                        </a:spcAft>
                        <a:buNone/>
                      </a:pPr>
                      <a:r>
                        <a:rPr lang="en-US"/>
                        <a:t>AIRLINE_DELAY</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TAIL_NUMBER</a:t>
                      </a:r>
                      <a:endParaRPr/>
                    </a:p>
                  </a:txBody>
                  <a:tcPr marT="45725" marB="45725" marR="91450" marL="91450"/>
                </a:tc>
                <a:tc>
                  <a:txBody>
                    <a:bodyPr/>
                    <a:lstStyle/>
                    <a:p>
                      <a:pPr indent="0" lvl="0" marL="0" marR="0" rtl="0" algn="l">
                        <a:lnSpc>
                          <a:spcPct val="100000"/>
                        </a:lnSpc>
                        <a:spcBef>
                          <a:spcPts val="0"/>
                        </a:spcBef>
                        <a:spcAft>
                          <a:spcPts val="0"/>
                        </a:spcAft>
                        <a:buNone/>
                      </a:pPr>
                      <a:r>
                        <a:rPr lang="en-US"/>
                        <a:t>WEATHER_DELAY</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ORIGIN_AIRPORT</a:t>
                      </a:r>
                      <a:endParaRPr/>
                    </a:p>
                  </a:txBody>
                  <a:tcPr marT="45725" marB="45725" marR="91450" marL="91450"/>
                </a:tc>
                <a:tc>
                  <a:txBody>
                    <a:bodyPr/>
                    <a:lstStyle/>
                    <a:p>
                      <a:pPr indent="0" lvl="0" marL="0" marR="0" rtl="0" algn="l">
                        <a:lnSpc>
                          <a:spcPct val="100000"/>
                        </a:lnSpc>
                        <a:spcBef>
                          <a:spcPts val="0"/>
                        </a:spcBef>
                        <a:spcAft>
                          <a:spcPts val="0"/>
                        </a:spcAft>
                        <a:buNone/>
                      </a:pPr>
                      <a:r>
                        <a:rPr lang="en-US"/>
                        <a:t>AIR_TIME</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a:t>DESTINATION_AIRPORT</a:t>
                      </a:r>
                      <a:endParaRPr/>
                    </a:p>
                  </a:txBody>
                  <a:tcPr marT="45725" marB="45725" marR="91450" marL="91450"/>
                </a:tc>
                <a:tc>
                  <a:txBody>
                    <a:bodyPr/>
                    <a:lstStyle/>
                    <a:p>
                      <a:pPr indent="0" lvl="0" marL="0" marR="0" rtl="0" algn="l">
                        <a:lnSpc>
                          <a:spcPct val="100000"/>
                        </a:lnSpc>
                        <a:spcBef>
                          <a:spcPts val="0"/>
                        </a:spcBef>
                        <a:spcAft>
                          <a:spcPts val="0"/>
                        </a:spcAft>
                        <a:buNone/>
                      </a:pPr>
                      <a:r>
                        <a:rPr lang="en-US"/>
                        <a:t>DISTANCE</a:t>
                      </a:r>
                      <a:endParaRPr/>
                    </a:p>
                  </a:txBody>
                  <a:tcPr marT="45725" marB="45725" marR="91450" marL="9145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4"/>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US"/>
              <a:t>Technologies Used </a:t>
            </a:r>
            <a:endParaRPr/>
          </a:p>
        </p:txBody>
      </p:sp>
      <p:sp>
        <p:nvSpPr>
          <p:cNvPr id="213" name="Google Shape;213;p14"/>
          <p:cNvSpPr txBox="1"/>
          <p:nvPr>
            <p:ph idx="1" type="body"/>
          </p:nvPr>
        </p:nvSpPr>
        <p:spPr>
          <a:xfrm>
            <a:off x="394075" y="1574960"/>
            <a:ext cx="11045700" cy="4093200"/>
          </a:xfrm>
          <a:prstGeom prst="rect">
            <a:avLst/>
          </a:prstGeom>
          <a:noFill/>
          <a:ln>
            <a:noFill/>
          </a:ln>
        </p:spPr>
        <p:txBody>
          <a:bodyPr anchorCtr="0" anchor="t" bIns="45700" lIns="91425" spcFirstLastPara="1" rIns="91425" wrap="square" tIns="45700">
            <a:noAutofit/>
          </a:bodyPr>
          <a:lstStyle/>
          <a:p>
            <a:pPr indent="-127000" lvl="0" marL="228600" rtl="0" algn="ctr">
              <a:lnSpc>
                <a:spcPct val="100000"/>
              </a:lnSpc>
              <a:spcBef>
                <a:spcPts val="0"/>
              </a:spcBef>
              <a:spcAft>
                <a:spcPts val="0"/>
              </a:spcAft>
              <a:buSzPts val="1600"/>
              <a:buNone/>
            </a:pPr>
            <a:r>
              <a:rPr lang="en-US"/>
              <a:t>Python - Pand</a:t>
            </a:r>
            <a:r>
              <a:rPr lang="en-US"/>
              <a:t>as </a:t>
            </a:r>
            <a:r>
              <a:rPr lang="en-US"/>
              <a:t> (Jupyter Notebook)</a:t>
            </a:r>
            <a:endParaRPr/>
          </a:p>
          <a:p>
            <a:pPr indent="-127000" lvl="0" marL="228600" rtl="0" algn="ctr">
              <a:lnSpc>
                <a:spcPct val="100000"/>
              </a:lnSpc>
              <a:spcBef>
                <a:spcPts val="0"/>
              </a:spcBef>
              <a:spcAft>
                <a:spcPts val="0"/>
              </a:spcAft>
              <a:buSzPts val="1600"/>
              <a:buNone/>
            </a:pPr>
            <a:r>
              <a:t/>
            </a:r>
            <a:endParaRPr/>
          </a:p>
          <a:p>
            <a:pPr indent="-127000" lvl="0" marL="228600" rtl="0" algn="ctr">
              <a:lnSpc>
                <a:spcPct val="100000"/>
              </a:lnSpc>
              <a:spcBef>
                <a:spcPts val="0"/>
              </a:spcBef>
              <a:spcAft>
                <a:spcPts val="0"/>
              </a:spcAft>
              <a:buSzPts val="1600"/>
              <a:buNone/>
            </a:pPr>
            <a:r>
              <a:rPr lang="en-US"/>
              <a:t>Supervised Machine Learning - SKLearn</a:t>
            </a:r>
            <a:endParaRPr/>
          </a:p>
          <a:p>
            <a:pPr indent="-127000" lvl="0" marL="228600" rtl="0" algn="ctr">
              <a:lnSpc>
                <a:spcPct val="100000"/>
              </a:lnSpc>
              <a:spcBef>
                <a:spcPts val="0"/>
              </a:spcBef>
              <a:spcAft>
                <a:spcPts val="0"/>
              </a:spcAft>
              <a:buSzPts val="1600"/>
              <a:buNone/>
            </a:pPr>
            <a:r>
              <a:t/>
            </a:r>
            <a:endParaRPr/>
          </a:p>
          <a:p>
            <a:pPr indent="-127000" lvl="0" marL="228600" rtl="0" algn="ctr">
              <a:spcBef>
                <a:spcPts val="0"/>
              </a:spcBef>
              <a:spcAft>
                <a:spcPts val="0"/>
              </a:spcAft>
              <a:buSzPts val="1600"/>
              <a:buNone/>
            </a:pPr>
            <a:r>
              <a:rPr lang="en-US"/>
              <a:t>Seaborn</a:t>
            </a:r>
            <a:endParaRPr/>
          </a:p>
          <a:p>
            <a:pPr indent="-127000" lvl="0" marL="228600" rtl="0" algn="ctr">
              <a:lnSpc>
                <a:spcPct val="100000"/>
              </a:lnSpc>
              <a:spcBef>
                <a:spcPts val="0"/>
              </a:spcBef>
              <a:spcAft>
                <a:spcPts val="0"/>
              </a:spcAft>
              <a:buSzPts val="1600"/>
              <a:buNone/>
            </a:pPr>
            <a:r>
              <a:t/>
            </a:r>
            <a:endParaRPr/>
          </a:p>
          <a:p>
            <a:pPr indent="-127000" lvl="0" marL="228600" rtl="0" algn="ctr">
              <a:lnSpc>
                <a:spcPct val="100000"/>
              </a:lnSpc>
              <a:spcBef>
                <a:spcPts val="0"/>
              </a:spcBef>
              <a:spcAft>
                <a:spcPts val="0"/>
              </a:spcAft>
              <a:buSzPts val="1600"/>
              <a:buNone/>
            </a:pPr>
            <a:r>
              <a:rPr lang="en-US"/>
              <a:t>Matplotlib</a:t>
            </a:r>
            <a:endParaRPr/>
          </a:p>
          <a:p>
            <a:pPr indent="-127000" lvl="0" marL="228600" rtl="0" algn="ctr">
              <a:lnSpc>
                <a:spcPct val="100000"/>
              </a:lnSpc>
              <a:spcBef>
                <a:spcPts val="0"/>
              </a:spcBef>
              <a:spcAft>
                <a:spcPts val="0"/>
              </a:spcAft>
              <a:buSzPts val="1600"/>
              <a:buNone/>
            </a:pPr>
            <a:r>
              <a:t/>
            </a:r>
            <a:endParaRPr/>
          </a:p>
          <a:p>
            <a:pPr indent="-127000" lvl="0" marL="228600" rtl="0" algn="ctr">
              <a:lnSpc>
                <a:spcPct val="100000"/>
              </a:lnSpc>
              <a:spcBef>
                <a:spcPts val="0"/>
              </a:spcBef>
              <a:spcAft>
                <a:spcPts val="0"/>
              </a:spcAft>
              <a:buSzPts val="1600"/>
              <a:buNone/>
            </a:pPr>
            <a:r>
              <a:rPr lang="en-US"/>
              <a:t>HTML / CSS / </a:t>
            </a:r>
            <a:r>
              <a:rPr lang="en-US"/>
              <a:t>Bootstrap</a:t>
            </a:r>
            <a:r>
              <a:rPr lang="en-US"/>
              <a:t> </a:t>
            </a:r>
            <a:endParaRPr/>
          </a:p>
          <a:p>
            <a:pPr indent="-127000" lvl="0" marL="228600" rtl="0" algn="ctr">
              <a:lnSpc>
                <a:spcPct val="100000"/>
              </a:lnSpc>
              <a:spcBef>
                <a:spcPts val="0"/>
              </a:spcBef>
              <a:spcAft>
                <a:spcPts val="0"/>
              </a:spcAft>
              <a:buSzPts val="1600"/>
              <a:buNone/>
            </a:pPr>
            <a:r>
              <a:t/>
            </a:r>
            <a:endParaRPr/>
          </a:p>
          <a:p>
            <a:pPr indent="-127000" lvl="0" marL="228600" rtl="0" algn="ctr">
              <a:lnSpc>
                <a:spcPct val="100000"/>
              </a:lnSpc>
              <a:spcBef>
                <a:spcPts val="0"/>
              </a:spcBef>
              <a:spcAft>
                <a:spcPts val="0"/>
              </a:spcAft>
              <a:buSzPts val="1600"/>
              <a:buNone/>
            </a:pPr>
            <a:r>
              <a:rPr lang="en-US"/>
              <a:t>Javascript</a:t>
            </a:r>
            <a:endParaRPr/>
          </a:p>
          <a:p>
            <a:pPr indent="-127000" lvl="0" marL="228600" rtl="0" algn="ctr">
              <a:lnSpc>
                <a:spcPct val="100000"/>
              </a:lnSpc>
              <a:spcBef>
                <a:spcPts val="0"/>
              </a:spcBef>
              <a:spcAft>
                <a:spcPts val="0"/>
              </a:spcAft>
              <a:buSzPts val="1600"/>
              <a:buNone/>
            </a:pPr>
            <a:r>
              <a:t/>
            </a:r>
            <a:endParaRPr/>
          </a:p>
          <a:p>
            <a:pPr indent="-127000" lvl="0" marL="228600" rtl="0" algn="ctr">
              <a:lnSpc>
                <a:spcPct val="100000"/>
              </a:lnSpc>
              <a:spcBef>
                <a:spcPts val="0"/>
              </a:spcBef>
              <a:spcAft>
                <a:spcPts val="0"/>
              </a:spcAft>
              <a:buSzPts val="1600"/>
              <a:buNone/>
            </a:pPr>
            <a:r>
              <a:rPr lang="en-US"/>
              <a:t>Flask</a:t>
            </a:r>
            <a:endParaRPr/>
          </a:p>
          <a:p>
            <a:pPr indent="-127000" lvl="0" marL="228600" rtl="0" algn="ctr">
              <a:lnSpc>
                <a:spcPct val="100000"/>
              </a:lnSpc>
              <a:spcBef>
                <a:spcPts val="0"/>
              </a:spcBef>
              <a:spcAft>
                <a:spcPts val="0"/>
              </a:spcAft>
              <a:buSzPts val="1600"/>
              <a:buNone/>
            </a:pPr>
            <a:r>
              <a:t/>
            </a:r>
            <a:endParaRPr/>
          </a:p>
          <a:p>
            <a:pPr indent="-127000" lvl="0" marL="228600" rtl="0" algn="ctr">
              <a:lnSpc>
                <a:spcPct val="100000"/>
              </a:lnSpc>
              <a:spcBef>
                <a:spcPts val="0"/>
              </a:spcBef>
              <a:spcAft>
                <a:spcPts val="0"/>
              </a:spcAft>
              <a:buSzPts val="1600"/>
              <a:buNone/>
            </a:pPr>
            <a:r>
              <a:rPr lang="en-US"/>
              <a:t>Tableau</a:t>
            </a:r>
            <a:endParaRPr/>
          </a:p>
          <a:p>
            <a:pPr indent="-127000" lvl="0" marL="228600" rtl="0" algn="ctr">
              <a:lnSpc>
                <a:spcPct val="100000"/>
              </a:lnSpc>
              <a:spcBef>
                <a:spcPts val="0"/>
              </a:spcBef>
              <a:spcAft>
                <a:spcPts val="0"/>
              </a:spcAft>
              <a:buSzPts val="1600"/>
              <a:buNone/>
            </a:pPr>
            <a:r>
              <a:t/>
            </a:r>
            <a:endParaRPr/>
          </a:p>
          <a:p>
            <a:pPr indent="-127000" lvl="0" marL="228600" rtl="0" algn="ctr">
              <a:lnSpc>
                <a:spcPct val="100000"/>
              </a:lnSpc>
              <a:spcBef>
                <a:spcPts val="0"/>
              </a:spcBef>
              <a:spcAft>
                <a:spcPts val="0"/>
              </a:spcAft>
              <a:buSzPts val="1600"/>
              <a:buNone/>
            </a:pPr>
            <a:r>
              <a:t/>
            </a:r>
            <a:endParaRPr/>
          </a:p>
        </p:txBody>
      </p:sp>
      <p:sp>
        <p:nvSpPr>
          <p:cNvPr id="214" name="Google Shape;214;p14"/>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15" name="Google Shape;215;p14"/>
          <p:cNvPicPr preferRelativeResize="0"/>
          <p:nvPr/>
        </p:nvPicPr>
        <p:blipFill>
          <a:blip r:embed="rId3">
            <a:alphaModFix/>
          </a:blip>
          <a:stretch>
            <a:fillRect/>
          </a:stretch>
        </p:blipFill>
        <p:spPr>
          <a:xfrm>
            <a:off x="572562" y="1481362"/>
            <a:ext cx="1183549" cy="1181674"/>
          </a:xfrm>
          <a:prstGeom prst="rect">
            <a:avLst/>
          </a:prstGeom>
          <a:noFill/>
          <a:ln>
            <a:noFill/>
          </a:ln>
        </p:spPr>
      </p:pic>
      <p:pic>
        <p:nvPicPr>
          <p:cNvPr id="216" name="Google Shape;216;p14"/>
          <p:cNvPicPr preferRelativeResize="0"/>
          <p:nvPr/>
        </p:nvPicPr>
        <p:blipFill>
          <a:blip r:embed="rId4">
            <a:alphaModFix/>
          </a:blip>
          <a:stretch>
            <a:fillRect/>
          </a:stretch>
        </p:blipFill>
        <p:spPr>
          <a:xfrm>
            <a:off x="10140975" y="4868137"/>
            <a:ext cx="1111224" cy="1111224"/>
          </a:xfrm>
          <a:prstGeom prst="rect">
            <a:avLst/>
          </a:prstGeom>
          <a:noFill/>
          <a:ln>
            <a:noFill/>
          </a:ln>
        </p:spPr>
      </p:pic>
      <p:pic>
        <p:nvPicPr>
          <p:cNvPr id="217" name="Google Shape;217;p14"/>
          <p:cNvPicPr preferRelativeResize="0"/>
          <p:nvPr/>
        </p:nvPicPr>
        <p:blipFill>
          <a:blip r:embed="rId5">
            <a:alphaModFix/>
          </a:blip>
          <a:stretch>
            <a:fillRect/>
          </a:stretch>
        </p:blipFill>
        <p:spPr>
          <a:xfrm>
            <a:off x="533400" y="4922053"/>
            <a:ext cx="1729975" cy="1003369"/>
          </a:xfrm>
          <a:prstGeom prst="rect">
            <a:avLst/>
          </a:prstGeom>
          <a:noFill/>
          <a:ln>
            <a:noFill/>
          </a:ln>
        </p:spPr>
      </p:pic>
      <p:pic>
        <p:nvPicPr>
          <p:cNvPr id="218" name="Google Shape;218;p14"/>
          <p:cNvPicPr preferRelativeResize="0"/>
          <p:nvPr/>
        </p:nvPicPr>
        <p:blipFill>
          <a:blip r:embed="rId6">
            <a:alphaModFix/>
          </a:blip>
          <a:stretch>
            <a:fillRect/>
          </a:stretch>
        </p:blipFill>
        <p:spPr>
          <a:xfrm>
            <a:off x="9709800" y="1430236"/>
            <a:ext cx="1729975" cy="919989"/>
          </a:xfrm>
          <a:prstGeom prst="rect">
            <a:avLst/>
          </a:prstGeom>
          <a:noFill/>
          <a:ln>
            <a:noFill/>
          </a:ln>
        </p:spPr>
      </p:pic>
      <p:pic>
        <p:nvPicPr>
          <p:cNvPr id="219" name="Google Shape;219;p14"/>
          <p:cNvPicPr preferRelativeResize="0"/>
          <p:nvPr/>
        </p:nvPicPr>
        <p:blipFill>
          <a:blip r:embed="rId7">
            <a:alphaModFix/>
          </a:blip>
          <a:stretch>
            <a:fillRect/>
          </a:stretch>
        </p:blipFill>
        <p:spPr>
          <a:xfrm>
            <a:off x="444494" y="3065938"/>
            <a:ext cx="3874657" cy="1111225"/>
          </a:xfrm>
          <a:prstGeom prst="rect">
            <a:avLst/>
          </a:prstGeom>
          <a:noFill/>
          <a:ln>
            <a:noFill/>
          </a:ln>
        </p:spPr>
      </p:pic>
      <p:pic>
        <p:nvPicPr>
          <p:cNvPr id="220" name="Google Shape;220;p14"/>
          <p:cNvPicPr preferRelativeResize="0"/>
          <p:nvPr/>
        </p:nvPicPr>
        <p:blipFill>
          <a:blip r:embed="rId8">
            <a:alphaModFix/>
          </a:blip>
          <a:stretch>
            <a:fillRect/>
          </a:stretch>
        </p:blipFill>
        <p:spPr>
          <a:xfrm>
            <a:off x="8064473" y="3257638"/>
            <a:ext cx="3659427" cy="878262"/>
          </a:xfrm>
          <a:prstGeom prst="rect">
            <a:avLst/>
          </a:prstGeom>
          <a:noFill/>
          <a:ln>
            <a:noFill/>
          </a:ln>
        </p:spPr>
      </p:pic>
      <p:pic>
        <p:nvPicPr>
          <p:cNvPr id="221" name="Google Shape;221;p14"/>
          <p:cNvPicPr preferRelativeResize="0"/>
          <p:nvPr/>
        </p:nvPicPr>
        <p:blipFill>
          <a:blip r:embed="rId9">
            <a:alphaModFix/>
          </a:blip>
          <a:stretch>
            <a:fillRect/>
          </a:stretch>
        </p:blipFill>
        <p:spPr>
          <a:xfrm>
            <a:off x="7561175" y="4560925"/>
            <a:ext cx="2233175" cy="17256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US"/>
              <a:t>Airlines </a:t>
            </a:r>
            <a:endParaRPr/>
          </a:p>
        </p:txBody>
      </p:sp>
      <p:sp>
        <p:nvSpPr>
          <p:cNvPr id="227" name="Google Shape;227;p34"/>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228" name="Google Shape;228;p34"/>
          <p:cNvGraphicFramePr/>
          <p:nvPr/>
        </p:nvGraphicFramePr>
        <p:xfrm>
          <a:off x="2732325" y="262466"/>
          <a:ext cx="3000000" cy="3000000"/>
        </p:xfrm>
        <a:graphic>
          <a:graphicData uri="http://schemas.openxmlformats.org/drawingml/2006/table">
            <a:tbl>
              <a:tblPr bandRow="1" firstRow="1">
                <a:noFill/>
                <a:tableStyleId>{D9B38DFD-87E3-4EE2-893E-BE22A8E318C1}</a:tableStyleId>
              </a:tblPr>
              <a:tblGrid>
                <a:gridCol w="1248225"/>
                <a:gridCol w="3033475"/>
                <a:gridCol w="1277225"/>
                <a:gridCol w="3367350"/>
              </a:tblGrid>
              <a:tr h="370850">
                <a:tc>
                  <a:txBody>
                    <a:bodyPr/>
                    <a:lstStyle/>
                    <a:p>
                      <a:pPr indent="0" lvl="0" marL="0" marR="0" rtl="0" algn="l">
                        <a:lnSpc>
                          <a:spcPct val="100000"/>
                        </a:lnSpc>
                        <a:spcBef>
                          <a:spcPts val="0"/>
                        </a:spcBef>
                        <a:spcAft>
                          <a:spcPts val="0"/>
                        </a:spcAft>
                        <a:buNone/>
                      </a:pPr>
                      <a:r>
                        <a:rPr lang="en-US" sz="1400" u="none" cap="none" strike="noStrike"/>
                        <a:t>IATA_CODE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AIRLINE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IATA_CODE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AIRLINES </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UA</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United Airlines (515,723)</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NK</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Spirit Airlines (117,379)</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AA</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American Airlines (725,984)</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WN</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Southwest Airlines (1,261,855)</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US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US Airways (198,715)</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DL</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Delta Airlines (875,881)</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F9</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Frontier Airlines (90,836)</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EV</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Atlantic Southeast Airlines (571,977)</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B6</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JetBlue Airways (267,048)</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HA</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Hawaiian Airlines (76,272)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OO</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SkyWest Airlines (588,353)</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MQ</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American Eagles Airlines (294,632)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AS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Alaska Airlines (172,521)</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VX</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Virgin America (61,903)</a:t>
                      </a:r>
                      <a:endParaRPr/>
                    </a:p>
                  </a:txBody>
                  <a:tcPr marT="45725" marB="45725" marR="91450" marL="91450"/>
                </a:tc>
              </a:tr>
            </a:tbl>
          </a:graphicData>
        </a:graphic>
      </p:graphicFrame>
      <p:pic>
        <p:nvPicPr>
          <p:cNvPr descr="United Airlines Logo Tagline Slogan owner" id="229" name="Google Shape;229;p34"/>
          <p:cNvPicPr preferRelativeResize="0"/>
          <p:nvPr/>
        </p:nvPicPr>
        <p:blipFill rotWithShape="1">
          <a:blip r:embed="rId3">
            <a:alphaModFix/>
          </a:blip>
          <a:srcRect b="9474" l="1929" r="2543" t="1579"/>
          <a:stretch/>
        </p:blipFill>
        <p:spPr>
          <a:xfrm>
            <a:off x="481812" y="3581400"/>
            <a:ext cx="1421364" cy="1323474"/>
          </a:xfrm>
          <a:prstGeom prst="rect">
            <a:avLst/>
          </a:prstGeom>
          <a:noFill/>
          <a:ln>
            <a:noFill/>
          </a:ln>
        </p:spPr>
      </p:pic>
      <p:sp>
        <p:nvSpPr>
          <p:cNvPr descr="American Airliners logo" id="230" name="Google Shape;230;p34"/>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31" name="Google Shape;231;p34"/>
          <p:cNvPicPr preferRelativeResize="0"/>
          <p:nvPr/>
        </p:nvPicPr>
        <p:blipFill rotWithShape="1">
          <a:blip r:embed="rId4">
            <a:alphaModFix/>
          </a:blip>
          <a:srcRect b="0" l="0" r="0" t="0"/>
          <a:stretch/>
        </p:blipFill>
        <p:spPr>
          <a:xfrm>
            <a:off x="8602579" y="3782225"/>
            <a:ext cx="3056021" cy="1041119"/>
          </a:xfrm>
          <a:prstGeom prst="rect">
            <a:avLst/>
          </a:prstGeom>
          <a:noFill/>
          <a:ln>
            <a:noFill/>
          </a:ln>
        </p:spPr>
      </p:pic>
      <p:pic>
        <p:nvPicPr>
          <p:cNvPr id="232" name="Google Shape;232;p34"/>
          <p:cNvPicPr preferRelativeResize="0"/>
          <p:nvPr/>
        </p:nvPicPr>
        <p:blipFill rotWithShape="1">
          <a:blip r:embed="rId5">
            <a:alphaModFix/>
          </a:blip>
          <a:srcRect b="0" l="0" r="0" t="0"/>
          <a:stretch/>
        </p:blipFill>
        <p:spPr>
          <a:xfrm>
            <a:off x="4855494" y="3834652"/>
            <a:ext cx="3587917" cy="936263"/>
          </a:xfrm>
          <a:prstGeom prst="rect">
            <a:avLst/>
          </a:prstGeom>
          <a:noFill/>
          <a:ln>
            <a:noFill/>
          </a:ln>
        </p:spPr>
      </p:pic>
      <p:pic>
        <p:nvPicPr>
          <p:cNvPr id="233" name="Google Shape;233;p34"/>
          <p:cNvPicPr preferRelativeResize="0"/>
          <p:nvPr/>
        </p:nvPicPr>
        <p:blipFill rotWithShape="1">
          <a:blip r:embed="rId6">
            <a:alphaModFix/>
          </a:blip>
          <a:srcRect b="0" l="0" r="0" t="0"/>
          <a:stretch/>
        </p:blipFill>
        <p:spPr>
          <a:xfrm>
            <a:off x="2398994" y="3625968"/>
            <a:ext cx="2263212" cy="1353630"/>
          </a:xfrm>
          <a:prstGeom prst="rect">
            <a:avLst/>
          </a:prstGeom>
          <a:noFill/>
          <a:ln>
            <a:noFill/>
          </a:ln>
        </p:spPr>
      </p:pic>
      <p:pic>
        <p:nvPicPr>
          <p:cNvPr id="234" name="Google Shape;234;p34"/>
          <p:cNvPicPr preferRelativeResize="0"/>
          <p:nvPr/>
        </p:nvPicPr>
        <p:blipFill rotWithShape="1">
          <a:blip r:embed="rId7">
            <a:alphaModFix/>
          </a:blip>
          <a:srcRect b="0" l="0" r="0" t="0"/>
          <a:stretch/>
        </p:blipFill>
        <p:spPr>
          <a:xfrm>
            <a:off x="2398994" y="5529007"/>
            <a:ext cx="3195684" cy="686803"/>
          </a:xfrm>
          <a:prstGeom prst="rect">
            <a:avLst/>
          </a:prstGeom>
          <a:noFill/>
          <a:ln>
            <a:noFill/>
          </a:ln>
        </p:spPr>
      </p:pic>
      <p:pic>
        <p:nvPicPr>
          <p:cNvPr id="235" name="Google Shape;235;p34"/>
          <p:cNvPicPr preferRelativeResize="0"/>
          <p:nvPr/>
        </p:nvPicPr>
        <p:blipFill rotWithShape="1">
          <a:blip r:embed="rId8">
            <a:alphaModFix/>
          </a:blip>
          <a:srcRect b="0" l="0" r="0" t="0"/>
          <a:stretch/>
        </p:blipFill>
        <p:spPr>
          <a:xfrm>
            <a:off x="286028" y="5314642"/>
            <a:ext cx="1781397" cy="1115535"/>
          </a:xfrm>
          <a:prstGeom prst="rect">
            <a:avLst/>
          </a:prstGeom>
          <a:noFill/>
          <a:ln>
            <a:noFill/>
          </a:ln>
        </p:spPr>
      </p:pic>
      <p:pic>
        <p:nvPicPr>
          <p:cNvPr id="236" name="Google Shape;236;p34"/>
          <p:cNvPicPr preferRelativeResize="0"/>
          <p:nvPr/>
        </p:nvPicPr>
        <p:blipFill rotWithShape="1">
          <a:blip r:embed="rId9">
            <a:alphaModFix/>
          </a:blip>
          <a:srcRect b="0" l="0" r="0" t="0"/>
          <a:stretch/>
        </p:blipFill>
        <p:spPr>
          <a:xfrm>
            <a:off x="5858061" y="5152992"/>
            <a:ext cx="2343465" cy="1253103"/>
          </a:xfrm>
          <a:prstGeom prst="rect">
            <a:avLst/>
          </a:prstGeom>
          <a:noFill/>
          <a:ln>
            <a:noFill/>
          </a:ln>
        </p:spPr>
      </p:pic>
      <p:pic>
        <p:nvPicPr>
          <p:cNvPr descr="Download JetBlue Airways Logo in SVG Vector or PNG File Format - Logo.wine" id="237" name="Google Shape;237;p34"/>
          <p:cNvPicPr preferRelativeResize="0"/>
          <p:nvPr/>
        </p:nvPicPr>
        <p:blipFill rotWithShape="1">
          <a:blip r:embed="rId10">
            <a:alphaModFix/>
          </a:blip>
          <a:srcRect b="0" l="0" r="0" t="0"/>
          <a:stretch/>
        </p:blipFill>
        <p:spPr>
          <a:xfrm>
            <a:off x="8900908" y="5066456"/>
            <a:ext cx="2140558" cy="1424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444500" y="542925"/>
            <a:ext cx="11214100" cy="5355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US"/>
              <a:t>Tableau  </a:t>
            </a:r>
            <a:endParaRPr/>
          </a:p>
        </p:txBody>
      </p:sp>
      <p:sp>
        <p:nvSpPr>
          <p:cNvPr id="243" name="Google Shape;243;p36"/>
          <p:cNvSpPr txBox="1"/>
          <p:nvPr>
            <p:ph idx="12" type="sldNum"/>
          </p:nvPr>
        </p:nvSpPr>
        <p:spPr>
          <a:xfrm>
            <a:off x="11252200" y="6315075"/>
            <a:ext cx="406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44" name="Google Shape;244;p36"/>
          <p:cNvSpPr txBox="1"/>
          <p:nvPr/>
        </p:nvSpPr>
        <p:spPr>
          <a:xfrm>
            <a:off x="3541700" y="131525"/>
            <a:ext cx="8389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US">
                <a:solidFill>
                  <a:schemeClr val="lt1"/>
                </a:solidFill>
              </a:rPr>
              <a:t>50 States, 308 Cities totaling to 322 Airports examined </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14 Airline Companies</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5,819,079 rows and 31 columns examined </a:t>
            </a:r>
            <a:endParaRPr>
              <a:solidFill>
                <a:schemeClr val="lt1"/>
              </a:solidFill>
            </a:endParaRPr>
          </a:p>
        </p:txBody>
      </p:sp>
      <p:pic>
        <p:nvPicPr>
          <p:cNvPr id="245" name="Google Shape;245;p36"/>
          <p:cNvPicPr preferRelativeResize="0"/>
          <p:nvPr/>
        </p:nvPicPr>
        <p:blipFill>
          <a:blip r:embed="rId3">
            <a:alphaModFix/>
          </a:blip>
          <a:stretch>
            <a:fillRect/>
          </a:stretch>
        </p:blipFill>
        <p:spPr>
          <a:xfrm>
            <a:off x="915900" y="1230850"/>
            <a:ext cx="10271304" cy="5627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4599ad9c83_1_27"/>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51" name="Google Shape;251;g14599ad9c83_1_27"/>
          <p:cNvPicPr preferRelativeResize="0"/>
          <p:nvPr/>
        </p:nvPicPr>
        <p:blipFill>
          <a:blip r:embed="rId3">
            <a:alphaModFix/>
          </a:blip>
          <a:stretch>
            <a:fillRect/>
          </a:stretch>
        </p:blipFill>
        <p:spPr>
          <a:xfrm>
            <a:off x="504263" y="119313"/>
            <a:ext cx="11183473" cy="6619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4599ad9c83_1_14"/>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57" name="Google Shape;257;g14599ad9c83_1_14"/>
          <p:cNvPicPr preferRelativeResize="0"/>
          <p:nvPr/>
        </p:nvPicPr>
        <p:blipFill>
          <a:blip r:embed="rId3">
            <a:alphaModFix/>
          </a:blip>
          <a:stretch>
            <a:fillRect/>
          </a:stretch>
        </p:blipFill>
        <p:spPr>
          <a:xfrm>
            <a:off x="170063" y="165113"/>
            <a:ext cx="11851868" cy="6527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4599ad9c83_1_0"/>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63" name="Google Shape;263;g14599ad9c83_1_0"/>
          <p:cNvPicPr preferRelativeResize="0"/>
          <p:nvPr/>
        </p:nvPicPr>
        <p:blipFill>
          <a:blip r:embed="rId3">
            <a:alphaModFix/>
          </a:blip>
          <a:stretch>
            <a:fillRect/>
          </a:stretch>
        </p:blipFill>
        <p:spPr>
          <a:xfrm>
            <a:off x="152400" y="240900"/>
            <a:ext cx="7990324" cy="6464699"/>
          </a:xfrm>
          <a:prstGeom prst="rect">
            <a:avLst/>
          </a:prstGeom>
          <a:noFill/>
          <a:ln>
            <a:noFill/>
          </a:ln>
        </p:spPr>
      </p:pic>
      <p:pic>
        <p:nvPicPr>
          <p:cNvPr id="264" name="Google Shape;264;g14599ad9c83_1_0"/>
          <p:cNvPicPr preferRelativeResize="0"/>
          <p:nvPr/>
        </p:nvPicPr>
        <p:blipFill>
          <a:blip r:embed="rId4">
            <a:alphaModFix/>
          </a:blip>
          <a:stretch>
            <a:fillRect/>
          </a:stretch>
        </p:blipFill>
        <p:spPr>
          <a:xfrm>
            <a:off x="8788601" y="2321875"/>
            <a:ext cx="2797425" cy="23027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2022-08-13T15:02:16Z</dcterms:created>
  <dc:creator>Neel Patel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